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Lst>
  <p:notesMasterIdLst>
    <p:notesMasterId r:id="rId43"/>
  </p:notesMasterIdLst>
  <p:handoutMasterIdLst>
    <p:handoutMasterId r:id="rId44"/>
  </p:handoutMasterIdLst>
  <p:sldIdLst>
    <p:sldId id="313" r:id="rId3"/>
    <p:sldId id="351" r:id="rId4"/>
    <p:sldId id="393" r:id="rId5"/>
    <p:sldId id="394" r:id="rId6"/>
    <p:sldId id="314" r:id="rId7"/>
    <p:sldId id="317" r:id="rId8"/>
    <p:sldId id="318" r:id="rId9"/>
    <p:sldId id="372" r:id="rId10"/>
    <p:sldId id="335" r:id="rId11"/>
    <p:sldId id="334" r:id="rId12"/>
    <p:sldId id="332" r:id="rId13"/>
    <p:sldId id="350" r:id="rId14"/>
    <p:sldId id="373" r:id="rId15"/>
    <p:sldId id="353" r:id="rId16"/>
    <p:sldId id="338" r:id="rId17"/>
    <p:sldId id="375" r:id="rId18"/>
    <p:sldId id="377" r:id="rId19"/>
    <p:sldId id="378" r:id="rId20"/>
    <p:sldId id="379" r:id="rId21"/>
    <p:sldId id="380" r:id="rId22"/>
    <p:sldId id="381" r:id="rId23"/>
    <p:sldId id="382" r:id="rId24"/>
    <p:sldId id="385" r:id="rId25"/>
    <p:sldId id="383" r:id="rId26"/>
    <p:sldId id="390" r:id="rId27"/>
    <p:sldId id="391" r:id="rId28"/>
    <p:sldId id="384" r:id="rId29"/>
    <p:sldId id="388" r:id="rId30"/>
    <p:sldId id="386" r:id="rId31"/>
    <p:sldId id="392" r:id="rId32"/>
    <p:sldId id="387" r:id="rId33"/>
    <p:sldId id="323" r:id="rId34"/>
    <p:sldId id="389" r:id="rId35"/>
    <p:sldId id="322" r:id="rId36"/>
    <p:sldId id="352" r:id="rId37"/>
    <p:sldId id="324" r:id="rId38"/>
    <p:sldId id="325" r:id="rId39"/>
    <p:sldId id="327" r:id="rId40"/>
    <p:sldId id="328" r:id="rId41"/>
    <p:sldId id="329"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A7D24-DD2E-FF8B-4AB5-ED33E9E5A37D}" v="8" dt="2023-08-31T16:08:37.507"/>
    <p1510:client id="{2231098F-5433-04E5-57F5-9A3598561803}" v="1" dt="2023-08-30T12:11:32.873"/>
    <p1510:client id="{ACBC70BE-A202-40CF-A5FF-2EE0176BA407}" v="5" dt="2023-08-30T12:11:11.0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90979" autoAdjust="0"/>
  </p:normalViewPr>
  <p:slideViewPr>
    <p:cSldViewPr snapToGrid="0">
      <p:cViewPr>
        <p:scale>
          <a:sx n="100" d="100"/>
          <a:sy n="100" d="100"/>
        </p:scale>
        <p:origin x="2112" y="1098"/>
      </p:cViewPr>
      <p:guideLst/>
    </p:cSldViewPr>
  </p:slideViewPr>
  <p:notesTextViewPr>
    <p:cViewPr>
      <p:scale>
        <a:sx n="1" d="1"/>
        <a:sy n="1" d="1"/>
      </p:scale>
      <p:origin x="0" y="0"/>
    </p:cViewPr>
  </p:notesTextViewPr>
  <p:notesViewPr>
    <p:cSldViewPr snapToGrid="0">
      <p:cViewPr varScale="1">
        <p:scale>
          <a:sx n="121" d="100"/>
          <a:sy n="121" d="100"/>
        </p:scale>
        <p:origin x="4074"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Spiller" userId="e4bebb1e-116a-4f15-b3ae-274db878ded7" providerId="ADAL" clId="{3DF20985-A173-4A1A-93F8-0B29B8FE2E3D}"/>
    <pc:docChg chg="undo redo custSel addSld delSld modSld sldOrd modMainMaster">
      <pc:chgData name="Noémie Spiller" userId="e4bebb1e-116a-4f15-b3ae-274db878ded7" providerId="ADAL" clId="{3DF20985-A173-4A1A-93F8-0B29B8FE2E3D}" dt="2023-04-27T08:19:51.030" v="5941" actId="20577"/>
      <pc:docMkLst>
        <pc:docMk/>
      </pc:docMkLst>
      <pc:sldChg chg="del">
        <pc:chgData name="Noémie Spiller" userId="e4bebb1e-116a-4f15-b3ae-274db878ded7" providerId="ADAL" clId="{3DF20985-A173-4A1A-93F8-0B29B8FE2E3D}" dt="2023-04-12T16:24:44.342" v="97" actId="2696"/>
        <pc:sldMkLst>
          <pc:docMk/>
          <pc:sldMk cId="1256800844" sldId="257"/>
        </pc:sldMkLst>
      </pc:sldChg>
      <pc:sldChg chg="del">
        <pc:chgData name="Noémie Spiller" userId="e4bebb1e-116a-4f15-b3ae-274db878ded7" providerId="ADAL" clId="{3DF20985-A173-4A1A-93F8-0B29B8FE2E3D}" dt="2023-04-12T18:05:38.152" v="1359" actId="47"/>
        <pc:sldMkLst>
          <pc:docMk/>
          <pc:sldMk cId="406113652" sldId="311"/>
        </pc:sldMkLst>
      </pc:sldChg>
      <pc:sldChg chg="del">
        <pc:chgData name="Noémie Spiller" userId="e4bebb1e-116a-4f15-b3ae-274db878ded7" providerId="ADAL" clId="{3DF20985-A173-4A1A-93F8-0B29B8FE2E3D}" dt="2023-04-12T18:04:24.636" v="1305" actId="47"/>
        <pc:sldMkLst>
          <pc:docMk/>
          <pc:sldMk cId="907611946" sldId="312"/>
        </pc:sldMkLst>
      </pc:sldChg>
      <pc:sldChg chg="addSp delSp modSp new mod">
        <pc:chgData name="Noémie Spiller" userId="e4bebb1e-116a-4f15-b3ae-274db878ded7" providerId="ADAL" clId="{3DF20985-A173-4A1A-93F8-0B29B8FE2E3D}" dt="2023-04-12T16:24:27.900" v="96" actId="26606"/>
        <pc:sldMkLst>
          <pc:docMk/>
          <pc:sldMk cId="1147882705" sldId="313"/>
        </pc:sldMkLst>
        <pc:spChg chg="add del">
          <ac:chgData name="Noémie Spiller" userId="e4bebb1e-116a-4f15-b3ae-274db878ded7" providerId="ADAL" clId="{3DF20985-A173-4A1A-93F8-0B29B8FE2E3D}" dt="2023-04-12T16:24:27.900" v="96" actId="26606"/>
          <ac:spMkLst>
            <pc:docMk/>
            <pc:sldMk cId="1147882705" sldId="313"/>
            <ac:spMk id="2" creationId="{01F819C9-5EDD-EB84-6979-AFFB33B17AEC}"/>
          </ac:spMkLst>
        </pc:spChg>
        <pc:spChg chg="mod">
          <ac:chgData name="Noémie Spiller" userId="e4bebb1e-116a-4f15-b3ae-274db878ded7" providerId="ADAL" clId="{3DF20985-A173-4A1A-93F8-0B29B8FE2E3D}" dt="2023-04-12T16:24:27.900" v="96" actId="26606"/>
          <ac:spMkLst>
            <pc:docMk/>
            <pc:sldMk cId="1147882705" sldId="313"/>
            <ac:spMk id="3" creationId="{959B8427-2E56-0C2E-728F-5C132FC1F989}"/>
          </ac:spMkLst>
        </pc:spChg>
        <pc:spChg chg="mod">
          <ac:chgData name="Noémie Spiller" userId="e4bebb1e-116a-4f15-b3ae-274db878ded7" providerId="ADAL" clId="{3DF20985-A173-4A1A-93F8-0B29B8FE2E3D}" dt="2023-04-12T16:24:27.900" v="96" actId="26606"/>
          <ac:spMkLst>
            <pc:docMk/>
            <pc:sldMk cId="1147882705" sldId="313"/>
            <ac:spMk id="4" creationId="{07FAB063-C2CE-422C-8EA1-C9A11188E517}"/>
          </ac:spMkLst>
        </pc:spChg>
        <pc:spChg chg="del">
          <ac:chgData name="Noémie Spiller" userId="e4bebb1e-116a-4f15-b3ae-274db878ded7" providerId="ADAL" clId="{3DF20985-A173-4A1A-93F8-0B29B8FE2E3D}" dt="2023-04-12T16:24:27.900" v="96" actId="26606"/>
          <ac:spMkLst>
            <pc:docMk/>
            <pc:sldMk cId="1147882705" sldId="313"/>
            <ac:spMk id="5" creationId="{0CFAC4E2-7CDE-5011-30A3-775909A27C4E}"/>
          </ac:spMkLst>
        </pc:spChg>
        <pc:spChg chg="mod">
          <ac:chgData name="Noémie Spiller" userId="e4bebb1e-116a-4f15-b3ae-274db878ded7" providerId="ADAL" clId="{3DF20985-A173-4A1A-93F8-0B29B8FE2E3D}" dt="2023-04-12T16:24:27.900" v="96" actId="26606"/>
          <ac:spMkLst>
            <pc:docMk/>
            <pc:sldMk cId="1147882705" sldId="313"/>
            <ac:spMk id="6" creationId="{E951BD73-D5F6-0B09-A8BA-E62541E6B39D}"/>
          </ac:spMkLst>
        </pc:spChg>
        <pc:spChg chg="add">
          <ac:chgData name="Noémie Spiller" userId="e4bebb1e-116a-4f15-b3ae-274db878ded7" providerId="ADAL" clId="{3DF20985-A173-4A1A-93F8-0B29B8FE2E3D}" dt="2023-04-12T16:24:27.900" v="96" actId="26606"/>
          <ac:spMkLst>
            <pc:docMk/>
            <pc:sldMk cId="1147882705" sldId="313"/>
            <ac:spMk id="11" creationId="{A2557A4F-D56E-E3AA-E921-BE92767066E1}"/>
          </ac:spMkLst>
        </pc:spChg>
        <pc:picChg chg="add del mod">
          <ac:chgData name="Noémie Spiller" userId="e4bebb1e-116a-4f15-b3ae-274db878ded7" providerId="ADAL" clId="{3DF20985-A173-4A1A-93F8-0B29B8FE2E3D}" dt="2023-04-12T16:24:03.538" v="93"/>
          <ac:picMkLst>
            <pc:docMk/>
            <pc:sldMk cId="1147882705" sldId="313"/>
            <ac:picMk id="8" creationId="{5946F5A8-A30B-4E9D-CF3B-F98B739FC32E}"/>
          </ac:picMkLst>
        </pc:picChg>
        <pc:picChg chg="add">
          <ac:chgData name="Noémie Spiller" userId="e4bebb1e-116a-4f15-b3ae-274db878ded7" providerId="ADAL" clId="{3DF20985-A173-4A1A-93F8-0B29B8FE2E3D}" dt="2023-04-12T16:24:27.900" v="96" actId="26606"/>
          <ac:picMkLst>
            <pc:docMk/>
            <pc:sldMk cId="1147882705" sldId="313"/>
            <ac:picMk id="9" creationId="{B5A32658-6C3F-14BC-A00F-1B711F34F940}"/>
          </ac:picMkLst>
        </pc:picChg>
        <pc:picChg chg="add del mod">
          <ac:chgData name="Noémie Spiller" userId="e4bebb1e-116a-4f15-b3ae-274db878ded7" providerId="ADAL" clId="{3DF20985-A173-4A1A-93F8-0B29B8FE2E3D}" dt="2023-04-12T16:24:02.720" v="91"/>
          <ac:picMkLst>
            <pc:docMk/>
            <pc:sldMk cId="1147882705" sldId="313"/>
            <ac:picMk id="10" creationId="{DD985534-0D8E-3FFB-2EC2-CC749DFD78DF}"/>
          </ac:picMkLst>
        </pc:picChg>
        <pc:picChg chg="add del mod">
          <ac:chgData name="Noémie Spiller" userId="e4bebb1e-116a-4f15-b3ae-274db878ded7" providerId="ADAL" clId="{3DF20985-A173-4A1A-93F8-0B29B8FE2E3D}" dt="2023-04-12T16:24:14.256" v="95"/>
          <ac:picMkLst>
            <pc:docMk/>
            <pc:sldMk cId="1147882705" sldId="313"/>
            <ac:picMk id="12" creationId="{D5788BA9-52A1-DD6B-A196-69A384DF5F36}"/>
          </ac:picMkLst>
        </pc:picChg>
      </pc:sldChg>
      <pc:sldChg chg="modSp new mod">
        <pc:chgData name="Noémie Spiller" userId="e4bebb1e-116a-4f15-b3ae-274db878ded7" providerId="ADAL" clId="{3DF20985-A173-4A1A-93F8-0B29B8FE2E3D}" dt="2023-04-12T16:25:45.104" v="143" actId="20577"/>
        <pc:sldMkLst>
          <pc:docMk/>
          <pc:sldMk cId="1158767243" sldId="314"/>
        </pc:sldMkLst>
        <pc:spChg chg="mod">
          <ac:chgData name="Noémie Spiller" userId="e4bebb1e-116a-4f15-b3ae-274db878ded7" providerId="ADAL" clId="{3DF20985-A173-4A1A-93F8-0B29B8FE2E3D}" dt="2023-04-12T16:25:24.919" v="110" actId="20577"/>
          <ac:spMkLst>
            <pc:docMk/>
            <pc:sldMk cId="1158767243" sldId="314"/>
            <ac:spMk id="4" creationId="{4B399DF5-66E5-CFBC-535F-83DF76F4D20F}"/>
          </ac:spMkLst>
        </pc:spChg>
        <pc:spChg chg="mod">
          <ac:chgData name="Noémie Spiller" userId="e4bebb1e-116a-4f15-b3ae-274db878ded7" providerId="ADAL" clId="{3DF20985-A173-4A1A-93F8-0B29B8FE2E3D}" dt="2023-04-12T16:25:45.104" v="143" actId="20577"/>
          <ac:spMkLst>
            <pc:docMk/>
            <pc:sldMk cId="1158767243" sldId="314"/>
            <ac:spMk id="5" creationId="{39AAF388-09D8-4AF3-5688-30B23FB9B773}"/>
          </ac:spMkLst>
        </pc:spChg>
      </pc:sldChg>
      <pc:sldChg chg="addSp delSp modSp new del mod modMedia modClrScheme delAnim chgLayout">
        <pc:chgData name="Noémie Spiller" userId="e4bebb1e-116a-4f15-b3ae-274db878ded7" providerId="ADAL" clId="{3DF20985-A173-4A1A-93F8-0B29B8FE2E3D}" dt="2023-04-12T16:33:14.664" v="343" actId="47"/>
        <pc:sldMkLst>
          <pc:docMk/>
          <pc:sldMk cId="183176649" sldId="315"/>
        </pc:sldMkLst>
        <pc:spChg chg="mod ord">
          <ac:chgData name="Noémie Spiller" userId="e4bebb1e-116a-4f15-b3ae-274db878ded7" providerId="ADAL" clId="{3DF20985-A173-4A1A-93F8-0B29B8FE2E3D}" dt="2023-04-12T16:29:35.974" v="256" actId="26606"/>
          <ac:spMkLst>
            <pc:docMk/>
            <pc:sldMk cId="183176649" sldId="315"/>
            <ac:spMk id="2" creationId="{F4A07EA9-B0A5-9426-3E71-2F33F9365C34}"/>
          </ac:spMkLst>
        </pc:spChg>
        <pc:spChg chg="mod">
          <ac:chgData name="Noémie Spiller" userId="e4bebb1e-116a-4f15-b3ae-274db878ded7" providerId="ADAL" clId="{3DF20985-A173-4A1A-93F8-0B29B8FE2E3D}" dt="2023-04-12T16:29:35.974" v="256" actId="26606"/>
          <ac:spMkLst>
            <pc:docMk/>
            <pc:sldMk cId="183176649" sldId="315"/>
            <ac:spMk id="3" creationId="{EA209DFA-1BE6-AB55-EC98-3CFB53679372}"/>
          </ac:spMkLst>
        </pc:spChg>
        <pc:spChg chg="mod">
          <ac:chgData name="Noémie Spiller" userId="e4bebb1e-116a-4f15-b3ae-274db878ded7" providerId="ADAL" clId="{3DF20985-A173-4A1A-93F8-0B29B8FE2E3D}" dt="2023-04-12T16:29:35.974" v="256" actId="26606"/>
          <ac:spMkLst>
            <pc:docMk/>
            <pc:sldMk cId="183176649" sldId="315"/>
            <ac:spMk id="4" creationId="{5397CE49-1C1B-60FA-6E48-86BD4734FC7E}"/>
          </ac:spMkLst>
        </pc:spChg>
        <pc:spChg chg="mod">
          <ac:chgData name="Noémie Spiller" userId="e4bebb1e-116a-4f15-b3ae-274db878ded7" providerId="ADAL" clId="{3DF20985-A173-4A1A-93F8-0B29B8FE2E3D}" dt="2023-04-12T16:29:35.974" v="256" actId="26606"/>
          <ac:spMkLst>
            <pc:docMk/>
            <pc:sldMk cId="183176649" sldId="315"/>
            <ac:spMk id="5" creationId="{B63F8B4C-8220-C18F-D969-394922B9357A}"/>
          </ac:spMkLst>
        </pc:spChg>
        <pc:picChg chg="add del mod">
          <ac:chgData name="Noémie Spiller" userId="e4bebb1e-116a-4f15-b3ae-274db878ded7" providerId="ADAL" clId="{3DF20985-A173-4A1A-93F8-0B29B8FE2E3D}" dt="2023-04-12T16:29:49.229" v="259" actId="478"/>
          <ac:picMkLst>
            <pc:docMk/>
            <pc:sldMk cId="183176649" sldId="315"/>
            <ac:picMk id="7" creationId="{6A713F32-D915-FCA1-83D9-10BDF96BCD4A}"/>
          </ac:picMkLst>
        </pc:picChg>
      </pc:sldChg>
      <pc:sldChg chg="addSp delSp modSp new del mod">
        <pc:chgData name="Noémie Spiller" userId="e4bebb1e-116a-4f15-b3ae-274db878ded7" providerId="ADAL" clId="{3DF20985-A173-4A1A-93F8-0B29B8FE2E3D}" dt="2023-04-12T16:33:07.798" v="342" actId="47"/>
        <pc:sldMkLst>
          <pc:docMk/>
          <pc:sldMk cId="3898957765" sldId="316"/>
        </pc:sldMkLst>
        <pc:spChg chg="del">
          <ac:chgData name="Noémie Spiller" userId="e4bebb1e-116a-4f15-b3ae-274db878ded7" providerId="ADAL" clId="{3DF20985-A173-4A1A-93F8-0B29B8FE2E3D}" dt="2023-04-12T16:30:04.934" v="260" actId="26606"/>
          <ac:spMkLst>
            <pc:docMk/>
            <pc:sldMk cId="3898957765" sldId="316"/>
            <ac:spMk id="2" creationId="{B8803887-7FF7-F152-2CAD-053C3AE2AEAB}"/>
          </ac:spMkLst>
        </pc:spChg>
        <pc:spChg chg="mod">
          <ac:chgData name="Noémie Spiller" userId="e4bebb1e-116a-4f15-b3ae-274db878ded7" providerId="ADAL" clId="{3DF20985-A173-4A1A-93F8-0B29B8FE2E3D}" dt="2023-04-12T16:30:04.934" v="260" actId="26606"/>
          <ac:spMkLst>
            <pc:docMk/>
            <pc:sldMk cId="3898957765" sldId="316"/>
            <ac:spMk id="3" creationId="{7F19C275-A91D-CD0A-45F3-62A981F7781A}"/>
          </ac:spMkLst>
        </pc:spChg>
        <pc:spChg chg="mod">
          <ac:chgData name="Noémie Spiller" userId="e4bebb1e-116a-4f15-b3ae-274db878ded7" providerId="ADAL" clId="{3DF20985-A173-4A1A-93F8-0B29B8FE2E3D}" dt="2023-04-12T16:30:04.934" v="260" actId="26606"/>
          <ac:spMkLst>
            <pc:docMk/>
            <pc:sldMk cId="3898957765" sldId="316"/>
            <ac:spMk id="4" creationId="{4DA4FA2D-290A-26D9-BCEC-AB09AB478104}"/>
          </ac:spMkLst>
        </pc:spChg>
        <pc:spChg chg="del">
          <ac:chgData name="Noémie Spiller" userId="e4bebb1e-116a-4f15-b3ae-274db878ded7" providerId="ADAL" clId="{3DF20985-A173-4A1A-93F8-0B29B8FE2E3D}" dt="2023-04-12T16:30:04.934" v="260" actId="26606"/>
          <ac:spMkLst>
            <pc:docMk/>
            <pc:sldMk cId="3898957765" sldId="316"/>
            <ac:spMk id="5" creationId="{A8CF8278-FC43-3AB7-9770-87AFC68F802B}"/>
          </ac:spMkLst>
        </pc:spChg>
        <pc:spChg chg="del">
          <ac:chgData name="Noémie Spiller" userId="e4bebb1e-116a-4f15-b3ae-274db878ded7" providerId="ADAL" clId="{3DF20985-A173-4A1A-93F8-0B29B8FE2E3D}" dt="2023-04-12T16:30:04.934" v="260" actId="26606"/>
          <ac:spMkLst>
            <pc:docMk/>
            <pc:sldMk cId="3898957765" sldId="316"/>
            <ac:spMk id="6" creationId="{F1D7289E-2DAE-F754-8593-2B2361E96EA9}"/>
          </ac:spMkLst>
        </pc:spChg>
        <pc:spChg chg="add mod">
          <ac:chgData name="Noémie Spiller" userId="e4bebb1e-116a-4f15-b3ae-274db878ded7" providerId="ADAL" clId="{3DF20985-A173-4A1A-93F8-0B29B8FE2E3D}" dt="2023-04-12T16:30:25.095" v="284" actId="20577"/>
          <ac:spMkLst>
            <pc:docMk/>
            <pc:sldMk cId="3898957765" sldId="316"/>
            <ac:spMk id="12" creationId="{7FB9F33D-D3CB-E7F9-3557-5D030F7A3B37}"/>
          </ac:spMkLst>
        </pc:spChg>
        <pc:spChg chg="add">
          <ac:chgData name="Noémie Spiller" userId="e4bebb1e-116a-4f15-b3ae-274db878ded7" providerId="ADAL" clId="{3DF20985-A173-4A1A-93F8-0B29B8FE2E3D}" dt="2023-04-12T16:30:04.934" v="260" actId="26606"/>
          <ac:spMkLst>
            <pc:docMk/>
            <pc:sldMk cId="3898957765" sldId="316"/>
            <ac:spMk id="14" creationId="{240BA178-4D7A-C451-A5C3-BA0B41164593}"/>
          </ac:spMkLst>
        </pc:spChg>
        <pc:picChg chg="add">
          <ac:chgData name="Noémie Spiller" userId="e4bebb1e-116a-4f15-b3ae-274db878ded7" providerId="ADAL" clId="{3DF20985-A173-4A1A-93F8-0B29B8FE2E3D}" dt="2023-04-12T16:30:04.934" v="260" actId="26606"/>
          <ac:picMkLst>
            <pc:docMk/>
            <pc:sldMk cId="3898957765" sldId="316"/>
            <ac:picMk id="8" creationId="{47206093-5766-DD0B-44BC-EA3F30E129C0}"/>
          </ac:picMkLst>
        </pc:picChg>
      </pc:sldChg>
      <pc:sldChg chg="addSp delSp modSp new mod modClrScheme chgLayout modNotesTx">
        <pc:chgData name="Noémie Spiller" userId="e4bebb1e-116a-4f15-b3ae-274db878ded7" providerId="ADAL" clId="{3DF20985-A173-4A1A-93F8-0B29B8FE2E3D}" dt="2023-04-12T16:34:42.593" v="351" actId="5793"/>
        <pc:sldMkLst>
          <pc:docMk/>
          <pc:sldMk cId="1247741922" sldId="317"/>
        </pc:sldMkLst>
        <pc:spChg chg="mod">
          <ac:chgData name="Noémie Spiller" userId="e4bebb1e-116a-4f15-b3ae-274db878ded7" providerId="ADAL" clId="{3DF20985-A173-4A1A-93F8-0B29B8FE2E3D}" dt="2023-04-12T16:32:17.008" v="341" actId="26606"/>
          <ac:spMkLst>
            <pc:docMk/>
            <pc:sldMk cId="1247741922" sldId="317"/>
            <ac:spMk id="2" creationId="{1051DEB1-C5BD-390B-C836-43007E463354}"/>
          </ac:spMkLst>
        </pc:spChg>
        <pc:spChg chg="mod">
          <ac:chgData name="Noémie Spiller" userId="e4bebb1e-116a-4f15-b3ae-274db878ded7" providerId="ADAL" clId="{3DF20985-A173-4A1A-93F8-0B29B8FE2E3D}" dt="2023-04-12T16:32:17.008" v="341" actId="26606"/>
          <ac:spMkLst>
            <pc:docMk/>
            <pc:sldMk cId="1247741922" sldId="317"/>
            <ac:spMk id="3" creationId="{C7C4ECF3-A9A4-5E06-B677-63D13CB94AAE}"/>
          </ac:spMkLst>
        </pc:spChg>
        <pc:spChg chg="mod ord">
          <ac:chgData name="Noémie Spiller" userId="e4bebb1e-116a-4f15-b3ae-274db878ded7" providerId="ADAL" clId="{3DF20985-A173-4A1A-93F8-0B29B8FE2E3D}" dt="2023-04-12T16:33:32.352" v="347" actId="5793"/>
          <ac:spMkLst>
            <pc:docMk/>
            <pc:sldMk cId="1247741922" sldId="317"/>
            <ac:spMk id="4" creationId="{D6F02E3B-3FF4-F76E-AFB0-3BE17CA5A591}"/>
          </ac:spMkLst>
        </pc:spChg>
        <pc:spChg chg="del">
          <ac:chgData name="Noémie Spiller" userId="e4bebb1e-116a-4f15-b3ae-274db878ded7" providerId="ADAL" clId="{3DF20985-A173-4A1A-93F8-0B29B8FE2E3D}" dt="2023-04-12T16:32:17.008" v="341" actId="26606"/>
          <ac:spMkLst>
            <pc:docMk/>
            <pc:sldMk cId="1247741922" sldId="317"/>
            <ac:spMk id="5" creationId="{5C123CA3-097C-7731-3F7C-E6185FB0E70F}"/>
          </ac:spMkLst>
        </pc:spChg>
        <pc:picChg chg="add">
          <ac:chgData name="Noémie Spiller" userId="e4bebb1e-116a-4f15-b3ae-274db878ded7" providerId="ADAL" clId="{3DF20985-A173-4A1A-93F8-0B29B8FE2E3D}" dt="2023-04-12T16:32:17.008" v="341" actId="26606"/>
          <ac:picMkLst>
            <pc:docMk/>
            <pc:sldMk cId="1247741922" sldId="317"/>
            <ac:picMk id="7" creationId="{EE418CF9-826C-85E5-FE49-065AA4DA6718}"/>
          </ac:picMkLst>
        </pc:picChg>
      </pc:sldChg>
      <pc:sldChg chg="addSp delSp modSp new mod modClrScheme chgLayout modNotesTx">
        <pc:chgData name="Noémie Spiller" userId="e4bebb1e-116a-4f15-b3ae-274db878ded7" providerId="ADAL" clId="{3DF20985-A173-4A1A-93F8-0B29B8FE2E3D}" dt="2023-04-12T17:10:39.637" v="580" actId="26606"/>
        <pc:sldMkLst>
          <pc:docMk/>
          <pc:sldMk cId="1679769906" sldId="318"/>
        </pc:sldMkLst>
        <pc:spChg chg="mod">
          <ac:chgData name="Noémie Spiller" userId="e4bebb1e-116a-4f15-b3ae-274db878ded7" providerId="ADAL" clId="{3DF20985-A173-4A1A-93F8-0B29B8FE2E3D}" dt="2023-04-12T17:10:39.637" v="580" actId="26606"/>
          <ac:spMkLst>
            <pc:docMk/>
            <pc:sldMk cId="1679769906" sldId="318"/>
            <ac:spMk id="2" creationId="{CA2D53DE-98E7-7363-39E2-1BB4D946863B}"/>
          </ac:spMkLst>
        </pc:spChg>
        <pc:spChg chg="mod">
          <ac:chgData name="Noémie Spiller" userId="e4bebb1e-116a-4f15-b3ae-274db878ded7" providerId="ADAL" clId="{3DF20985-A173-4A1A-93F8-0B29B8FE2E3D}" dt="2023-04-12T17:10:39.637" v="580" actId="26606"/>
          <ac:spMkLst>
            <pc:docMk/>
            <pc:sldMk cId="1679769906" sldId="318"/>
            <ac:spMk id="3" creationId="{4613BE1C-9CC8-E9EF-9A72-086A7F1A02CB}"/>
          </ac:spMkLst>
        </pc:spChg>
        <pc:spChg chg="mod">
          <ac:chgData name="Noémie Spiller" userId="e4bebb1e-116a-4f15-b3ae-274db878ded7" providerId="ADAL" clId="{3DF20985-A173-4A1A-93F8-0B29B8FE2E3D}" dt="2023-04-12T17:10:39.637" v="580" actId="26606"/>
          <ac:spMkLst>
            <pc:docMk/>
            <pc:sldMk cId="1679769906" sldId="318"/>
            <ac:spMk id="4" creationId="{C56A84B7-7311-6878-D448-E5B71B0A07B6}"/>
          </ac:spMkLst>
        </pc:spChg>
        <pc:spChg chg="add del mod ord">
          <ac:chgData name="Noémie Spiller" userId="e4bebb1e-116a-4f15-b3ae-274db878ded7" providerId="ADAL" clId="{3DF20985-A173-4A1A-93F8-0B29B8FE2E3D}" dt="2023-04-12T17:06:09.342" v="483"/>
          <ac:spMkLst>
            <pc:docMk/>
            <pc:sldMk cId="1679769906" sldId="318"/>
            <ac:spMk id="5" creationId="{23B57550-39D1-BD7C-B756-5C3B78384E39}"/>
          </ac:spMkLst>
        </pc:spChg>
        <pc:spChg chg="add del">
          <ac:chgData name="Noémie Spiller" userId="e4bebb1e-116a-4f15-b3ae-274db878ded7" providerId="ADAL" clId="{3DF20985-A173-4A1A-93F8-0B29B8FE2E3D}" dt="2023-04-12T17:03:38.447" v="468" actId="22"/>
          <ac:spMkLst>
            <pc:docMk/>
            <pc:sldMk cId="1679769906" sldId="318"/>
            <ac:spMk id="8" creationId="{A64BFAF1-94FD-D08F-0863-9858FBC3E9D6}"/>
          </ac:spMkLst>
        </pc:spChg>
        <pc:spChg chg="add del mod">
          <ac:chgData name="Noémie Spiller" userId="e4bebb1e-116a-4f15-b3ae-274db878ded7" providerId="ADAL" clId="{3DF20985-A173-4A1A-93F8-0B29B8FE2E3D}" dt="2023-04-12T17:10:39.637" v="580" actId="26606"/>
          <ac:spMkLst>
            <pc:docMk/>
            <pc:sldMk cId="1679769906" sldId="318"/>
            <ac:spMk id="1033" creationId="{6B772C21-F80E-CC62-C9F4-5AB2E5739C7F}"/>
          </ac:spMkLst>
        </pc:spChg>
        <pc:graphicFrameChg chg="add del">
          <ac:chgData name="Noémie Spiller" userId="e4bebb1e-116a-4f15-b3ae-274db878ded7" providerId="ADAL" clId="{3DF20985-A173-4A1A-93F8-0B29B8FE2E3D}" dt="2023-04-12T17:04:06.862" v="475" actId="26606"/>
          <ac:graphicFrameMkLst>
            <pc:docMk/>
            <pc:sldMk cId="1679769906" sldId="318"/>
            <ac:graphicFrameMk id="7" creationId="{26F15310-C925-FFA5-0F03-30EEA1A2AD64}"/>
          </ac:graphicFrameMkLst>
        </pc:graphicFrameChg>
        <pc:graphicFrameChg chg="add">
          <ac:chgData name="Noémie Spiller" userId="e4bebb1e-116a-4f15-b3ae-274db878ded7" providerId="ADAL" clId="{3DF20985-A173-4A1A-93F8-0B29B8FE2E3D}" dt="2023-04-12T17:10:39.637" v="580" actId="26606"/>
          <ac:graphicFrameMkLst>
            <pc:docMk/>
            <pc:sldMk cId="1679769906" sldId="318"/>
            <ac:graphicFrameMk id="1035" creationId="{EA7DD395-BD6C-D2D5-D191-96577B4D747D}"/>
          </ac:graphicFrameMkLst>
        </pc:graphicFrameChg>
        <pc:picChg chg="add del mod">
          <ac:chgData name="Noémie Spiller" userId="e4bebb1e-116a-4f15-b3ae-274db878ded7" providerId="ADAL" clId="{3DF20985-A173-4A1A-93F8-0B29B8FE2E3D}" dt="2023-04-12T17:04:06.068" v="474"/>
          <ac:picMkLst>
            <pc:docMk/>
            <pc:sldMk cId="1679769906" sldId="318"/>
            <ac:picMk id="1026" creationId="{C03F9A00-AE3C-2318-87FB-D82F737FAD8E}"/>
          </ac:picMkLst>
        </pc:picChg>
        <pc:picChg chg="add del mod">
          <ac:chgData name="Noémie Spiller" userId="e4bebb1e-116a-4f15-b3ae-274db878ded7" providerId="ADAL" clId="{3DF20985-A173-4A1A-93F8-0B29B8FE2E3D}" dt="2023-04-12T17:06:14.936" v="485" actId="478"/>
          <ac:picMkLst>
            <pc:docMk/>
            <pc:sldMk cId="1679769906" sldId="318"/>
            <ac:picMk id="1028" creationId="{8C74B5D6-CB5B-3A37-5128-92732B83776E}"/>
          </ac:picMkLst>
        </pc:picChg>
      </pc:sldChg>
      <pc:sldChg chg="addSp delSp modSp new mod modNotesTx">
        <pc:chgData name="Noémie Spiller" userId="e4bebb1e-116a-4f15-b3ae-274db878ded7" providerId="ADAL" clId="{3DF20985-A173-4A1A-93F8-0B29B8FE2E3D}" dt="2023-04-19T11:44:42.370" v="3711" actId="20577"/>
        <pc:sldMkLst>
          <pc:docMk/>
          <pc:sldMk cId="3738248001" sldId="319"/>
        </pc:sldMkLst>
        <pc:spChg chg="mod">
          <ac:chgData name="Noémie Spiller" userId="e4bebb1e-116a-4f15-b3ae-274db878ded7" providerId="ADAL" clId="{3DF20985-A173-4A1A-93F8-0B29B8FE2E3D}" dt="2023-04-12T17:12:28.166" v="613" actId="20577"/>
          <ac:spMkLst>
            <pc:docMk/>
            <pc:sldMk cId="3738248001" sldId="319"/>
            <ac:spMk id="4" creationId="{7A7702B3-8A90-AF07-7D21-A4CA6804DC08}"/>
          </ac:spMkLst>
        </pc:spChg>
        <pc:spChg chg="mod">
          <ac:chgData name="Noémie Spiller" userId="e4bebb1e-116a-4f15-b3ae-274db878ded7" providerId="ADAL" clId="{3DF20985-A173-4A1A-93F8-0B29B8FE2E3D}" dt="2023-04-18T12:16:18.749" v="1668" actId="20577"/>
          <ac:spMkLst>
            <pc:docMk/>
            <pc:sldMk cId="3738248001" sldId="319"/>
            <ac:spMk id="5" creationId="{EE5C0299-10FD-8767-10C9-F81209058D60}"/>
          </ac:spMkLst>
        </pc:spChg>
        <pc:spChg chg="add del mod">
          <ac:chgData name="Noémie Spiller" userId="e4bebb1e-116a-4f15-b3ae-274db878ded7" providerId="ADAL" clId="{3DF20985-A173-4A1A-93F8-0B29B8FE2E3D}" dt="2023-04-18T12:15:58.395" v="1664" actId="931"/>
          <ac:spMkLst>
            <pc:docMk/>
            <pc:sldMk cId="3738248001" sldId="319"/>
            <ac:spMk id="6" creationId="{E2F1A081-1F44-A8E1-3DB9-D10CF5B47A05}"/>
          </ac:spMkLst>
        </pc:spChg>
        <pc:spChg chg="del">
          <ac:chgData name="Noémie Spiller" userId="e4bebb1e-116a-4f15-b3ae-274db878ded7" providerId="ADAL" clId="{3DF20985-A173-4A1A-93F8-0B29B8FE2E3D}" dt="2023-04-18T12:16:05.100" v="1665" actId="931"/>
          <ac:spMkLst>
            <pc:docMk/>
            <pc:sldMk cId="3738248001" sldId="319"/>
            <ac:spMk id="7" creationId="{844019B8-AF85-F2F3-34FB-23A0334805E9}"/>
          </ac:spMkLst>
        </pc:spChg>
        <pc:spChg chg="add del">
          <ac:chgData name="Noémie Spiller" userId="e4bebb1e-116a-4f15-b3ae-274db878ded7" providerId="ADAL" clId="{3DF20985-A173-4A1A-93F8-0B29B8FE2E3D}" dt="2023-04-18T12:15:49.113" v="1661" actId="931"/>
          <ac:spMkLst>
            <pc:docMk/>
            <pc:sldMk cId="3738248001" sldId="319"/>
            <ac:spMk id="8" creationId="{52F2C750-AB6B-A983-860A-1AA10C122DEB}"/>
          </ac:spMkLst>
        </pc:spChg>
        <pc:spChg chg="add mod">
          <ac:chgData name="Noémie Spiller" userId="e4bebb1e-116a-4f15-b3ae-274db878ded7" providerId="ADAL" clId="{3DF20985-A173-4A1A-93F8-0B29B8FE2E3D}" dt="2023-04-18T12:26:43.202" v="1751" actId="207"/>
          <ac:spMkLst>
            <pc:docMk/>
            <pc:sldMk cId="3738248001" sldId="319"/>
            <ac:spMk id="19" creationId="{4BA544E7-EE2F-8D32-39EC-558FC9C6936D}"/>
          </ac:spMkLst>
        </pc:spChg>
        <pc:spChg chg="add mod">
          <ac:chgData name="Noémie Spiller" userId="e4bebb1e-116a-4f15-b3ae-274db878ded7" providerId="ADAL" clId="{3DF20985-A173-4A1A-93F8-0B29B8FE2E3D}" dt="2023-04-18T12:28:52.596" v="1764" actId="1076"/>
          <ac:spMkLst>
            <pc:docMk/>
            <pc:sldMk cId="3738248001" sldId="319"/>
            <ac:spMk id="20" creationId="{A04929C7-A84E-F1B8-F68F-14B4EFFC0B07}"/>
          </ac:spMkLst>
        </pc:spChg>
        <pc:spChg chg="add mod">
          <ac:chgData name="Noémie Spiller" userId="e4bebb1e-116a-4f15-b3ae-274db878ded7" providerId="ADAL" clId="{3DF20985-A173-4A1A-93F8-0B29B8FE2E3D}" dt="2023-04-18T12:28:34.485" v="1763"/>
          <ac:spMkLst>
            <pc:docMk/>
            <pc:sldMk cId="3738248001" sldId="319"/>
            <ac:spMk id="21" creationId="{8AAB9493-EA1A-6B60-2B5D-C8EE669C0B5A}"/>
          </ac:spMkLst>
        </pc:spChg>
        <pc:picChg chg="add del mod">
          <ac:chgData name="Noémie Spiller" userId="e4bebb1e-116a-4f15-b3ae-274db878ded7" providerId="ADAL" clId="{3DF20985-A173-4A1A-93F8-0B29B8FE2E3D}" dt="2023-04-18T12:14:59.095" v="1655"/>
          <ac:picMkLst>
            <pc:docMk/>
            <pc:sldMk cId="3738248001" sldId="319"/>
            <ac:picMk id="10" creationId="{5434E0A2-6FD6-EC75-AD20-C28A8AC3C642}"/>
          </ac:picMkLst>
        </pc:picChg>
        <pc:picChg chg="add del mod">
          <ac:chgData name="Noémie Spiller" userId="e4bebb1e-116a-4f15-b3ae-274db878ded7" providerId="ADAL" clId="{3DF20985-A173-4A1A-93F8-0B29B8FE2E3D}" dt="2023-04-18T12:15:34.670" v="1660" actId="931"/>
          <ac:picMkLst>
            <pc:docMk/>
            <pc:sldMk cId="3738248001" sldId="319"/>
            <ac:picMk id="12" creationId="{5B0D1824-B40C-4190-BFAA-13BE1F25E149}"/>
          </ac:picMkLst>
        </pc:picChg>
        <pc:picChg chg="add mod">
          <ac:chgData name="Noémie Spiller" userId="e4bebb1e-116a-4f15-b3ae-274db878ded7" providerId="ADAL" clId="{3DF20985-A173-4A1A-93F8-0B29B8FE2E3D}" dt="2023-04-18T12:15:54.207" v="1662" actId="27614"/>
          <ac:picMkLst>
            <pc:docMk/>
            <pc:sldMk cId="3738248001" sldId="319"/>
            <ac:picMk id="14" creationId="{6C15EA2A-CF46-1536-1D40-5358FA399F5B}"/>
          </ac:picMkLst>
        </pc:picChg>
        <pc:picChg chg="add mod">
          <ac:chgData name="Noémie Spiller" userId="e4bebb1e-116a-4f15-b3ae-274db878ded7" providerId="ADAL" clId="{3DF20985-A173-4A1A-93F8-0B29B8FE2E3D}" dt="2023-04-18T12:16:05.103" v="1666" actId="27614"/>
          <ac:picMkLst>
            <pc:docMk/>
            <pc:sldMk cId="3738248001" sldId="319"/>
            <ac:picMk id="16" creationId="{860E0265-797C-39D3-B902-249AA470D75D}"/>
          </ac:picMkLst>
        </pc:picChg>
        <pc:picChg chg="add mod">
          <ac:chgData name="Noémie Spiller" userId="e4bebb1e-116a-4f15-b3ae-274db878ded7" providerId="ADAL" clId="{3DF20985-A173-4A1A-93F8-0B29B8FE2E3D}" dt="2023-04-18T12:16:05.104" v="1667" actId="962"/>
          <ac:picMkLst>
            <pc:docMk/>
            <pc:sldMk cId="3738248001" sldId="319"/>
            <ac:picMk id="18" creationId="{66E66E13-2D49-A1AF-CD65-9756A012F86C}"/>
          </ac:picMkLst>
        </pc:picChg>
      </pc:sldChg>
      <pc:sldChg chg="addSp delSp modSp new mod ord delAnim modAnim modNotesTx">
        <pc:chgData name="Noémie Spiller" userId="e4bebb1e-116a-4f15-b3ae-274db878ded7" providerId="ADAL" clId="{3DF20985-A173-4A1A-93F8-0B29B8FE2E3D}" dt="2023-04-18T13:22:15.813" v="2204"/>
        <pc:sldMkLst>
          <pc:docMk/>
          <pc:sldMk cId="4089228486" sldId="320"/>
        </pc:sldMkLst>
        <pc:spChg chg="mod">
          <ac:chgData name="Noémie Spiller" userId="e4bebb1e-116a-4f15-b3ae-274db878ded7" providerId="ADAL" clId="{3DF20985-A173-4A1A-93F8-0B29B8FE2E3D}" dt="2023-04-18T12:55:18.549" v="1954" actId="1076"/>
          <ac:spMkLst>
            <pc:docMk/>
            <pc:sldMk cId="4089228486" sldId="320"/>
            <ac:spMk id="2" creationId="{3C28890F-6AD4-649B-4997-3EDC65E3998E}"/>
          </ac:spMkLst>
        </pc:spChg>
        <pc:spChg chg="mod">
          <ac:chgData name="Noémie Spiller" userId="e4bebb1e-116a-4f15-b3ae-274db878ded7" providerId="ADAL" clId="{3DF20985-A173-4A1A-93F8-0B29B8FE2E3D}" dt="2023-04-12T17:13:03.939" v="628" actId="20577"/>
          <ac:spMkLst>
            <pc:docMk/>
            <pc:sldMk cId="4089228486" sldId="320"/>
            <ac:spMk id="4" creationId="{5F7D1C74-B814-759D-D0D6-727E733705CB}"/>
          </ac:spMkLst>
        </pc:spChg>
        <pc:spChg chg="del">
          <ac:chgData name="Noémie Spiller" userId="e4bebb1e-116a-4f15-b3ae-274db878ded7" providerId="ADAL" clId="{3DF20985-A173-4A1A-93F8-0B29B8FE2E3D}" dt="2023-04-12T17:19:56.169" v="629" actId="1032"/>
          <ac:spMkLst>
            <pc:docMk/>
            <pc:sldMk cId="4089228486" sldId="320"/>
            <ac:spMk id="5" creationId="{B8008C70-36E3-9994-BAFE-6B2953831348}"/>
          </ac:spMkLst>
        </pc:spChg>
        <pc:spChg chg="add mod ord">
          <ac:chgData name="Noémie Spiller" userId="e4bebb1e-116a-4f15-b3ae-274db878ded7" providerId="ADAL" clId="{3DF20985-A173-4A1A-93F8-0B29B8FE2E3D}" dt="2023-04-18T12:51:29.571" v="1939" actId="1076"/>
          <ac:spMkLst>
            <pc:docMk/>
            <pc:sldMk cId="4089228486" sldId="320"/>
            <ac:spMk id="13" creationId="{EC5E1715-0F9D-7DE6-023B-59F6AC130D25}"/>
          </ac:spMkLst>
        </pc:spChg>
        <pc:spChg chg="add del mod">
          <ac:chgData name="Noémie Spiller" userId="e4bebb1e-116a-4f15-b3ae-274db878ded7" providerId="ADAL" clId="{3DF20985-A173-4A1A-93F8-0B29B8FE2E3D}" dt="2023-04-18T12:58:54.062" v="1967" actId="478"/>
          <ac:spMkLst>
            <pc:docMk/>
            <pc:sldMk cId="4089228486" sldId="320"/>
            <ac:spMk id="16" creationId="{044734BD-60BB-76B5-DB94-F48C8C2BF93E}"/>
          </ac:spMkLst>
        </pc:spChg>
        <pc:spChg chg="add mod">
          <ac:chgData name="Noémie Spiller" userId="e4bebb1e-116a-4f15-b3ae-274db878ded7" providerId="ADAL" clId="{3DF20985-A173-4A1A-93F8-0B29B8FE2E3D}" dt="2023-04-18T13:00:27.395" v="1986" actId="14100"/>
          <ac:spMkLst>
            <pc:docMk/>
            <pc:sldMk cId="4089228486" sldId="320"/>
            <ac:spMk id="20" creationId="{FA564704-CE80-0BA0-4E74-0E920374921C}"/>
          </ac:spMkLst>
        </pc:spChg>
        <pc:spChg chg="add del mod">
          <ac:chgData name="Noémie Spiller" userId="e4bebb1e-116a-4f15-b3ae-274db878ded7" providerId="ADAL" clId="{3DF20985-A173-4A1A-93F8-0B29B8FE2E3D}" dt="2023-04-18T13:00:09.495" v="1979"/>
          <ac:spMkLst>
            <pc:docMk/>
            <pc:sldMk cId="4089228486" sldId="320"/>
            <ac:spMk id="21" creationId="{21F7A9CB-0232-7B88-53CD-5D9680E31C42}"/>
          </ac:spMkLst>
        </pc:spChg>
        <pc:spChg chg="add mod">
          <ac:chgData name="Noémie Spiller" userId="e4bebb1e-116a-4f15-b3ae-274db878ded7" providerId="ADAL" clId="{3DF20985-A173-4A1A-93F8-0B29B8FE2E3D}" dt="2023-04-18T13:02:15.795" v="2002"/>
          <ac:spMkLst>
            <pc:docMk/>
            <pc:sldMk cId="4089228486" sldId="320"/>
            <ac:spMk id="22" creationId="{9D13B7B9-B1C7-0F04-84F4-05A4BEBFB815}"/>
          </ac:spMkLst>
        </pc:spChg>
        <pc:spChg chg="add mod">
          <ac:chgData name="Noémie Spiller" userId="e4bebb1e-116a-4f15-b3ae-274db878ded7" providerId="ADAL" clId="{3DF20985-A173-4A1A-93F8-0B29B8FE2E3D}" dt="2023-04-18T13:02:25.249" v="2007"/>
          <ac:spMkLst>
            <pc:docMk/>
            <pc:sldMk cId="4089228486" sldId="320"/>
            <ac:spMk id="23" creationId="{4A8EA920-4E84-261B-B103-BF98EA593177}"/>
          </ac:spMkLst>
        </pc:spChg>
        <pc:spChg chg="add mod">
          <ac:chgData name="Noémie Spiller" userId="e4bebb1e-116a-4f15-b3ae-274db878ded7" providerId="ADAL" clId="{3DF20985-A173-4A1A-93F8-0B29B8FE2E3D}" dt="2023-04-18T13:02:01.667" v="1999"/>
          <ac:spMkLst>
            <pc:docMk/>
            <pc:sldMk cId="4089228486" sldId="320"/>
            <ac:spMk id="24" creationId="{534596BD-E8CB-546C-5ACF-F0399F423437}"/>
          </ac:spMkLst>
        </pc:spChg>
        <pc:graphicFrameChg chg="add mod modGraphic">
          <ac:chgData name="Noémie Spiller" userId="e4bebb1e-116a-4f15-b3ae-274db878ded7" providerId="ADAL" clId="{3DF20985-A173-4A1A-93F8-0B29B8FE2E3D}" dt="2023-04-18T12:54:38.548" v="1953"/>
          <ac:graphicFrameMkLst>
            <pc:docMk/>
            <pc:sldMk cId="4089228486" sldId="320"/>
            <ac:graphicFrameMk id="8" creationId="{B584C7B5-CE82-8A5F-8221-4FB5B2E688EA}"/>
          </ac:graphicFrameMkLst>
        </pc:graphicFrameChg>
        <pc:graphicFrameChg chg="mod">
          <ac:chgData name="Noémie Spiller" userId="e4bebb1e-116a-4f15-b3ae-274db878ded7" providerId="ADAL" clId="{3DF20985-A173-4A1A-93F8-0B29B8FE2E3D}" dt="2023-04-18T12:34:13.507" v="1796"/>
          <ac:graphicFrameMkLst>
            <pc:docMk/>
            <pc:sldMk cId="4089228486" sldId="320"/>
            <ac:graphicFrameMk id="75" creationId="{E699211F-4815-1871-35EA-752C5BDA838A}"/>
          </ac:graphicFrameMkLst>
        </pc:graphicFrameChg>
        <pc:picChg chg="add del mod">
          <ac:chgData name="Noémie Spiller" userId="e4bebb1e-116a-4f15-b3ae-274db878ded7" providerId="ADAL" clId="{3DF20985-A173-4A1A-93F8-0B29B8FE2E3D}" dt="2023-04-18T12:31:11.898" v="1767"/>
          <ac:picMkLst>
            <pc:docMk/>
            <pc:sldMk cId="4089228486" sldId="320"/>
            <ac:picMk id="6" creationId="{0D563426-F98D-0B43-551A-C82FF13E79F8}"/>
          </ac:picMkLst>
        </pc:picChg>
        <pc:picChg chg="add mod ord">
          <ac:chgData name="Noémie Spiller" userId="e4bebb1e-116a-4f15-b3ae-274db878ded7" providerId="ADAL" clId="{3DF20985-A173-4A1A-93F8-0B29B8FE2E3D}" dt="2023-04-18T12:33:43.114" v="1789" actId="1076"/>
          <ac:picMkLst>
            <pc:docMk/>
            <pc:sldMk cId="4089228486" sldId="320"/>
            <ac:picMk id="9" creationId="{2F7E03B4-0274-1EC9-7428-3C4DE11D69C4}"/>
          </ac:picMkLst>
        </pc:picChg>
        <pc:picChg chg="add mod ord">
          <ac:chgData name="Noémie Spiller" userId="e4bebb1e-116a-4f15-b3ae-274db878ded7" providerId="ADAL" clId="{3DF20985-A173-4A1A-93F8-0B29B8FE2E3D}" dt="2023-04-18T12:35:11.222" v="1806" actId="1076"/>
          <ac:picMkLst>
            <pc:docMk/>
            <pc:sldMk cId="4089228486" sldId="320"/>
            <ac:picMk id="11" creationId="{8DA043D3-A58E-EA9D-D32C-3C05C65D2BCB}"/>
          </ac:picMkLst>
        </pc:picChg>
        <pc:picChg chg="add mod ord">
          <ac:chgData name="Noémie Spiller" userId="e4bebb1e-116a-4f15-b3ae-274db878ded7" providerId="ADAL" clId="{3DF20985-A173-4A1A-93F8-0B29B8FE2E3D}" dt="2023-04-18T12:49:40.218" v="1938" actId="167"/>
          <ac:picMkLst>
            <pc:docMk/>
            <pc:sldMk cId="4089228486" sldId="320"/>
            <ac:picMk id="12" creationId="{62F23469-0F15-000A-B223-8B5DBF85CB66}"/>
          </ac:picMkLst>
        </pc:picChg>
        <pc:picChg chg="add mod ord">
          <ac:chgData name="Noémie Spiller" userId="e4bebb1e-116a-4f15-b3ae-274db878ded7" providerId="ADAL" clId="{3DF20985-A173-4A1A-93F8-0B29B8FE2E3D}" dt="2023-04-18T12:52:07.668" v="1948" actId="1076"/>
          <ac:picMkLst>
            <pc:docMk/>
            <pc:sldMk cId="4089228486" sldId="320"/>
            <ac:picMk id="15" creationId="{BAF0E8EF-3F50-8454-3076-734EE0D1A338}"/>
          </ac:picMkLst>
        </pc:picChg>
        <pc:picChg chg="add del mod">
          <ac:chgData name="Noémie Spiller" userId="e4bebb1e-116a-4f15-b3ae-274db878ded7" providerId="ADAL" clId="{3DF20985-A173-4A1A-93F8-0B29B8FE2E3D}" dt="2023-04-18T12:56:51.533" v="1965" actId="21"/>
          <ac:picMkLst>
            <pc:docMk/>
            <pc:sldMk cId="4089228486" sldId="320"/>
            <ac:picMk id="17" creationId="{58A23629-B46F-73FD-6395-F9713FC3FA5E}"/>
          </ac:picMkLst>
        </pc:picChg>
        <pc:picChg chg="add mod ord">
          <ac:chgData name="Noémie Spiller" userId="e4bebb1e-116a-4f15-b3ae-274db878ded7" providerId="ADAL" clId="{3DF20985-A173-4A1A-93F8-0B29B8FE2E3D}" dt="2023-04-18T12:59:46.630" v="1976" actId="1076"/>
          <ac:picMkLst>
            <pc:docMk/>
            <pc:sldMk cId="4089228486" sldId="320"/>
            <ac:picMk id="19" creationId="{EC1E7A96-D521-FD1C-4269-B0F13CDB1524}"/>
          </ac:picMkLst>
        </pc:picChg>
      </pc:sldChg>
      <pc:sldChg chg="addSp delSp modSp new mod ord modClrScheme chgLayout modNotesTx">
        <pc:chgData name="Noémie Spiller" userId="e4bebb1e-116a-4f15-b3ae-274db878ded7" providerId="ADAL" clId="{3DF20985-A173-4A1A-93F8-0B29B8FE2E3D}" dt="2023-04-19T11:06:24.190" v="3279"/>
        <pc:sldMkLst>
          <pc:docMk/>
          <pc:sldMk cId="912758139" sldId="321"/>
        </pc:sldMkLst>
        <pc:spChg chg="mod">
          <ac:chgData name="Noémie Spiller" userId="e4bebb1e-116a-4f15-b3ae-274db878ded7" providerId="ADAL" clId="{3DF20985-A173-4A1A-93F8-0B29B8FE2E3D}" dt="2023-04-12T17:57:00.246" v="1059" actId="26606"/>
          <ac:spMkLst>
            <pc:docMk/>
            <pc:sldMk cId="912758139" sldId="321"/>
            <ac:spMk id="2" creationId="{62388557-4AE5-2B75-FBB3-0E1FA0FFD65C}"/>
          </ac:spMkLst>
        </pc:spChg>
        <pc:spChg chg="mod">
          <ac:chgData name="Noémie Spiller" userId="e4bebb1e-116a-4f15-b3ae-274db878ded7" providerId="ADAL" clId="{3DF20985-A173-4A1A-93F8-0B29B8FE2E3D}" dt="2023-04-12T17:57:00.246" v="1059" actId="26606"/>
          <ac:spMkLst>
            <pc:docMk/>
            <pc:sldMk cId="912758139" sldId="321"/>
            <ac:spMk id="3" creationId="{5C84B071-791B-93F5-264F-DB770F4B245C}"/>
          </ac:spMkLst>
        </pc:spChg>
        <pc:spChg chg="mod">
          <ac:chgData name="Noémie Spiller" userId="e4bebb1e-116a-4f15-b3ae-274db878ded7" providerId="ADAL" clId="{3DF20985-A173-4A1A-93F8-0B29B8FE2E3D}" dt="2023-04-12T17:58:51.637" v="1091" actId="20577"/>
          <ac:spMkLst>
            <pc:docMk/>
            <pc:sldMk cId="912758139" sldId="321"/>
            <ac:spMk id="4" creationId="{79114A4D-AFC4-AE7A-04F0-57A33A93A49D}"/>
          </ac:spMkLst>
        </pc:spChg>
        <pc:spChg chg="del">
          <ac:chgData name="Noémie Spiller" userId="e4bebb1e-116a-4f15-b3ae-274db878ded7" providerId="ADAL" clId="{3DF20985-A173-4A1A-93F8-0B29B8FE2E3D}" dt="2023-04-12T17:55:57.806" v="982" actId="1032"/>
          <ac:spMkLst>
            <pc:docMk/>
            <pc:sldMk cId="912758139" sldId="321"/>
            <ac:spMk id="5" creationId="{A0886D33-BAB7-3FEA-8CE0-4F5C7B41E180}"/>
          </ac:spMkLst>
        </pc:spChg>
        <pc:spChg chg="add mod">
          <ac:chgData name="Noémie Spiller" userId="e4bebb1e-116a-4f15-b3ae-274db878ded7" providerId="ADAL" clId="{3DF20985-A173-4A1A-93F8-0B29B8FE2E3D}" dt="2023-04-19T10:28:20.171" v="2901" actId="1076"/>
          <ac:spMkLst>
            <pc:docMk/>
            <pc:sldMk cId="912758139" sldId="321"/>
            <ac:spMk id="5" creationId="{E8653F41-EAC7-33A3-289F-06760D8524DE}"/>
          </ac:spMkLst>
        </pc:spChg>
        <pc:spChg chg="add mod">
          <ac:chgData name="Noémie Spiller" userId="e4bebb1e-116a-4f15-b3ae-274db878ded7" providerId="ADAL" clId="{3DF20985-A173-4A1A-93F8-0B29B8FE2E3D}" dt="2023-04-19T10:27:49.835" v="2899" actId="1582"/>
          <ac:spMkLst>
            <pc:docMk/>
            <pc:sldMk cId="912758139" sldId="321"/>
            <ac:spMk id="7" creationId="{46C70357-6BDD-EBF6-B0B2-7EAC97D241B2}"/>
          </ac:spMkLst>
        </pc:spChg>
        <pc:spChg chg="add mod">
          <ac:chgData name="Noémie Spiller" userId="e4bebb1e-116a-4f15-b3ae-274db878ded7" providerId="ADAL" clId="{3DF20985-A173-4A1A-93F8-0B29B8FE2E3D}" dt="2023-04-12T17:57:00.246" v="1059" actId="26606"/>
          <ac:spMkLst>
            <pc:docMk/>
            <pc:sldMk cId="912758139" sldId="321"/>
            <ac:spMk id="11" creationId="{A3480F4D-3DB8-9906-AA1A-FA0785AB1AC3}"/>
          </ac:spMkLst>
        </pc:spChg>
        <pc:spChg chg="add mod">
          <ac:chgData name="Noémie Spiller" userId="e4bebb1e-116a-4f15-b3ae-274db878ded7" providerId="ADAL" clId="{3DF20985-A173-4A1A-93F8-0B29B8FE2E3D}" dt="2023-04-19T10:47:28.540" v="2931" actId="1076"/>
          <ac:spMkLst>
            <pc:docMk/>
            <pc:sldMk cId="912758139" sldId="321"/>
            <ac:spMk id="15" creationId="{4DD84630-59F0-4E08-CD07-31452E05BE12}"/>
          </ac:spMkLst>
        </pc:spChg>
        <pc:spChg chg="add mod">
          <ac:chgData name="Noémie Spiller" userId="e4bebb1e-116a-4f15-b3ae-274db878ded7" providerId="ADAL" clId="{3DF20985-A173-4A1A-93F8-0B29B8FE2E3D}" dt="2023-04-19T10:46:42.623" v="2920" actId="14100"/>
          <ac:spMkLst>
            <pc:docMk/>
            <pc:sldMk cId="912758139" sldId="321"/>
            <ac:spMk id="16" creationId="{A7513582-2032-66C7-6F83-32C7C5F91ADF}"/>
          </ac:spMkLst>
        </pc:spChg>
        <pc:graphicFrameChg chg="add mod modGraphic">
          <ac:chgData name="Noémie Spiller" userId="e4bebb1e-116a-4f15-b3ae-274db878ded7" providerId="ADAL" clId="{3DF20985-A173-4A1A-93F8-0B29B8FE2E3D}" dt="2023-04-18T14:17:22.239" v="2750" actId="14100"/>
          <ac:graphicFrameMkLst>
            <pc:docMk/>
            <pc:sldMk cId="912758139" sldId="321"/>
            <ac:graphicFrameMk id="6" creationId="{92990882-C9C6-F33C-21AA-B457C4400502}"/>
          </ac:graphicFrameMkLst>
        </pc:graphicFrameChg>
        <pc:picChg chg="add del mod">
          <ac:chgData name="Noémie Spiller" userId="e4bebb1e-116a-4f15-b3ae-274db878ded7" providerId="ADAL" clId="{3DF20985-A173-4A1A-93F8-0B29B8FE2E3D}" dt="2023-04-19T10:44:26.407" v="2907" actId="478"/>
          <ac:picMkLst>
            <pc:docMk/>
            <pc:sldMk cId="912758139" sldId="321"/>
            <ac:picMk id="9" creationId="{1DA3AC8B-4B45-4366-55A1-1602B0502333}"/>
          </ac:picMkLst>
        </pc:picChg>
        <pc:picChg chg="add mod">
          <ac:chgData name="Noémie Spiller" userId="e4bebb1e-116a-4f15-b3ae-274db878ded7" providerId="ADAL" clId="{3DF20985-A173-4A1A-93F8-0B29B8FE2E3D}" dt="2023-04-19T10:47:04.168" v="2927" actId="688"/>
          <ac:picMkLst>
            <pc:docMk/>
            <pc:sldMk cId="912758139" sldId="321"/>
            <ac:picMk id="12" creationId="{835BFF2F-96C2-F7B1-C20A-8F926E3BB6BB}"/>
          </ac:picMkLst>
        </pc:picChg>
        <pc:picChg chg="add mod">
          <ac:chgData name="Noémie Spiller" userId="e4bebb1e-116a-4f15-b3ae-274db878ded7" providerId="ADAL" clId="{3DF20985-A173-4A1A-93F8-0B29B8FE2E3D}" dt="2023-04-19T10:46:15.906" v="2915" actId="1076"/>
          <ac:picMkLst>
            <pc:docMk/>
            <pc:sldMk cId="912758139" sldId="321"/>
            <ac:picMk id="14" creationId="{212722A4-5400-DE8F-0A95-3A65E5D08E98}"/>
          </ac:picMkLst>
        </pc:picChg>
      </pc:sldChg>
      <pc:sldChg chg="addSp delSp modSp new mod modNotesTx">
        <pc:chgData name="Noémie Spiller" userId="e4bebb1e-116a-4f15-b3ae-274db878ded7" providerId="ADAL" clId="{3DF20985-A173-4A1A-93F8-0B29B8FE2E3D}" dt="2023-04-26T07:34:56.742" v="5784" actId="20577"/>
        <pc:sldMkLst>
          <pc:docMk/>
          <pc:sldMk cId="3570777704" sldId="322"/>
        </pc:sldMkLst>
        <pc:spChg chg="mod">
          <ac:chgData name="Noémie Spiller" userId="e4bebb1e-116a-4f15-b3ae-274db878ded7" providerId="ADAL" clId="{3DF20985-A173-4A1A-93F8-0B29B8FE2E3D}" dt="2023-04-26T07:28:26.851" v="5484" actId="20577"/>
          <ac:spMkLst>
            <pc:docMk/>
            <pc:sldMk cId="3570777704" sldId="322"/>
            <ac:spMk id="4" creationId="{B905D132-4FC1-2EA8-B70C-E67930A20090}"/>
          </ac:spMkLst>
        </pc:spChg>
        <pc:spChg chg="mod">
          <ac:chgData name="Noémie Spiller" userId="e4bebb1e-116a-4f15-b3ae-274db878ded7" providerId="ADAL" clId="{3DF20985-A173-4A1A-93F8-0B29B8FE2E3D}" dt="2023-04-26T07:34:05.129" v="5734" actId="14100"/>
          <ac:spMkLst>
            <pc:docMk/>
            <pc:sldMk cId="3570777704" sldId="322"/>
            <ac:spMk id="5" creationId="{9BCA0F78-A7E0-7A11-7807-3718CD22388E}"/>
          </ac:spMkLst>
        </pc:spChg>
        <pc:spChg chg="del">
          <ac:chgData name="Noémie Spiller" userId="e4bebb1e-116a-4f15-b3ae-274db878ded7" providerId="ADAL" clId="{3DF20985-A173-4A1A-93F8-0B29B8FE2E3D}" dt="2023-04-26T07:27:13.496" v="5364"/>
          <ac:spMkLst>
            <pc:docMk/>
            <pc:sldMk cId="3570777704" sldId="322"/>
            <ac:spMk id="6" creationId="{13D54AE4-86A7-1CEC-127D-27BAD4C282B3}"/>
          </ac:spMkLst>
        </pc:spChg>
        <pc:spChg chg="add mod">
          <ac:chgData name="Noémie Spiller" userId="e4bebb1e-116a-4f15-b3ae-274db878ded7" providerId="ADAL" clId="{3DF20985-A173-4A1A-93F8-0B29B8FE2E3D}" dt="2023-04-26T07:34:20.570" v="5735" actId="14100"/>
          <ac:spMkLst>
            <pc:docMk/>
            <pc:sldMk cId="3570777704" sldId="322"/>
            <ac:spMk id="11" creationId="{43F2298A-4AA3-0803-D815-3C575B30D796}"/>
          </ac:spMkLst>
        </pc:spChg>
        <pc:picChg chg="add mod">
          <ac:chgData name="Noémie Spiller" userId="e4bebb1e-116a-4f15-b3ae-274db878ded7" providerId="ADAL" clId="{3DF20985-A173-4A1A-93F8-0B29B8FE2E3D}" dt="2023-04-26T07:34:29.354" v="5737" actId="1076"/>
          <ac:picMkLst>
            <pc:docMk/>
            <pc:sldMk cId="3570777704" sldId="322"/>
            <ac:picMk id="8" creationId="{EB0C53E1-6788-59C8-5473-15FE456CCF6D}"/>
          </ac:picMkLst>
        </pc:picChg>
        <pc:picChg chg="add mod">
          <ac:chgData name="Noémie Spiller" userId="e4bebb1e-116a-4f15-b3ae-274db878ded7" providerId="ADAL" clId="{3DF20985-A173-4A1A-93F8-0B29B8FE2E3D}" dt="2023-04-26T07:33:05.346" v="5667" actId="1076"/>
          <ac:picMkLst>
            <pc:docMk/>
            <pc:sldMk cId="3570777704" sldId="322"/>
            <ac:picMk id="10" creationId="{DA0C6E8B-413A-BB53-A27B-38A9C21E79E9}"/>
          </ac:picMkLst>
        </pc:picChg>
      </pc:sldChg>
      <pc:sldChg chg="addSp delSp modSp new mod ord modClrScheme chgLayout modNotesTx">
        <pc:chgData name="Noémie Spiller" userId="e4bebb1e-116a-4f15-b3ae-274db878ded7" providerId="ADAL" clId="{3DF20985-A173-4A1A-93F8-0B29B8FE2E3D}" dt="2023-04-20T11:01:36.968" v="4373"/>
        <pc:sldMkLst>
          <pc:docMk/>
          <pc:sldMk cId="1963810207" sldId="323"/>
        </pc:sldMkLst>
        <pc:spChg chg="mod ord">
          <ac:chgData name="Noémie Spiller" userId="e4bebb1e-116a-4f15-b3ae-274db878ded7" providerId="ADAL" clId="{3DF20985-A173-4A1A-93F8-0B29B8FE2E3D}" dt="2023-04-19T16:27:59.904" v="4363" actId="26606"/>
          <ac:spMkLst>
            <pc:docMk/>
            <pc:sldMk cId="1963810207" sldId="323"/>
            <ac:spMk id="2" creationId="{C0B1E45F-77A4-27E5-CD72-B4793AB6460A}"/>
          </ac:spMkLst>
        </pc:spChg>
        <pc:spChg chg="mod ord">
          <ac:chgData name="Noémie Spiller" userId="e4bebb1e-116a-4f15-b3ae-274db878ded7" providerId="ADAL" clId="{3DF20985-A173-4A1A-93F8-0B29B8FE2E3D}" dt="2023-04-19T16:27:59.904" v="4363" actId="26606"/>
          <ac:spMkLst>
            <pc:docMk/>
            <pc:sldMk cId="1963810207" sldId="323"/>
            <ac:spMk id="3" creationId="{8BAAAF9B-5618-D08F-5DB4-A062A2E8124F}"/>
          </ac:spMkLst>
        </pc:spChg>
        <pc:spChg chg="mod">
          <ac:chgData name="Noémie Spiller" userId="e4bebb1e-116a-4f15-b3ae-274db878ded7" providerId="ADAL" clId="{3DF20985-A173-4A1A-93F8-0B29B8FE2E3D}" dt="2023-04-19T16:27:59.904" v="4363" actId="26606"/>
          <ac:spMkLst>
            <pc:docMk/>
            <pc:sldMk cId="1963810207" sldId="323"/>
            <ac:spMk id="4" creationId="{519041D5-94F8-BD86-D30E-38612CD2EA03}"/>
          </ac:spMkLst>
        </pc:spChg>
        <pc:spChg chg="del mod">
          <ac:chgData name="Noémie Spiller" userId="e4bebb1e-116a-4f15-b3ae-274db878ded7" providerId="ADAL" clId="{3DF20985-A173-4A1A-93F8-0B29B8FE2E3D}" dt="2023-04-19T16:23:35.382" v="4339" actId="478"/>
          <ac:spMkLst>
            <pc:docMk/>
            <pc:sldMk cId="1963810207" sldId="323"/>
            <ac:spMk id="5" creationId="{BB60F0A7-D126-0B51-5302-DE304BCBCA76}"/>
          </ac:spMkLst>
        </pc:spChg>
        <pc:spChg chg="add del mod">
          <ac:chgData name="Noémie Spiller" userId="e4bebb1e-116a-4f15-b3ae-274db878ded7" providerId="ADAL" clId="{3DF20985-A173-4A1A-93F8-0B29B8FE2E3D}" dt="2023-04-19T16:23:39.218" v="4340" actId="478"/>
          <ac:spMkLst>
            <pc:docMk/>
            <pc:sldMk cId="1963810207" sldId="323"/>
            <ac:spMk id="7" creationId="{32146AE2-C204-952D-1974-5C1D9B44B0C9}"/>
          </ac:spMkLst>
        </pc:spChg>
        <pc:picChg chg="add mod">
          <ac:chgData name="Noémie Spiller" userId="e4bebb1e-116a-4f15-b3ae-274db878ded7" providerId="ADAL" clId="{3DF20985-A173-4A1A-93F8-0B29B8FE2E3D}" dt="2023-04-19T16:27:59.904" v="4363" actId="26606"/>
          <ac:picMkLst>
            <pc:docMk/>
            <pc:sldMk cId="1963810207" sldId="323"/>
            <ac:picMk id="9" creationId="{B9FE6E66-5196-9251-CAA9-A26481119E94}"/>
          </ac:picMkLst>
        </pc:picChg>
        <pc:picChg chg="add mod">
          <ac:chgData name="Noémie Spiller" userId="e4bebb1e-116a-4f15-b3ae-274db878ded7" providerId="ADAL" clId="{3DF20985-A173-4A1A-93F8-0B29B8FE2E3D}" dt="2023-04-19T16:28:38.251" v="4366"/>
          <ac:picMkLst>
            <pc:docMk/>
            <pc:sldMk cId="1963810207" sldId="323"/>
            <ac:picMk id="11" creationId="{EBD5077B-D6B2-F04C-6C82-986752CF4C77}"/>
          </ac:picMkLst>
        </pc:picChg>
      </pc:sldChg>
      <pc:sldChg chg="addSp delSp modSp new mod modClrScheme chgLayout modNotesTx">
        <pc:chgData name="Noémie Spiller" userId="e4bebb1e-116a-4f15-b3ae-274db878ded7" providerId="ADAL" clId="{3DF20985-A173-4A1A-93F8-0B29B8FE2E3D}" dt="2023-04-19T11:42:21.700" v="3629" actId="20577"/>
        <pc:sldMkLst>
          <pc:docMk/>
          <pc:sldMk cId="621628165" sldId="324"/>
        </pc:sldMkLst>
        <pc:spChg chg="mod">
          <ac:chgData name="Noémie Spiller" userId="e4bebb1e-116a-4f15-b3ae-274db878ded7" providerId="ADAL" clId="{3DF20985-A173-4A1A-93F8-0B29B8FE2E3D}" dt="2023-04-19T11:38:26.528" v="3448" actId="26606"/>
          <ac:spMkLst>
            <pc:docMk/>
            <pc:sldMk cId="621628165" sldId="324"/>
            <ac:spMk id="2" creationId="{805BF37A-FA7F-6F1C-D701-173C4E5A06A9}"/>
          </ac:spMkLst>
        </pc:spChg>
        <pc:spChg chg="mod">
          <ac:chgData name="Noémie Spiller" userId="e4bebb1e-116a-4f15-b3ae-274db878ded7" providerId="ADAL" clId="{3DF20985-A173-4A1A-93F8-0B29B8FE2E3D}" dt="2023-04-19T11:38:26.528" v="3448" actId="26606"/>
          <ac:spMkLst>
            <pc:docMk/>
            <pc:sldMk cId="621628165" sldId="324"/>
            <ac:spMk id="3" creationId="{6F098690-CD06-3855-54BB-7969084D0A24}"/>
          </ac:spMkLst>
        </pc:spChg>
        <pc:spChg chg="mod">
          <ac:chgData name="Noémie Spiller" userId="e4bebb1e-116a-4f15-b3ae-274db878ded7" providerId="ADAL" clId="{3DF20985-A173-4A1A-93F8-0B29B8FE2E3D}" dt="2023-04-19T11:40:56.080" v="3473" actId="20577"/>
          <ac:spMkLst>
            <pc:docMk/>
            <pc:sldMk cId="621628165" sldId="324"/>
            <ac:spMk id="4" creationId="{5075A099-650B-62AA-696F-7AE5EF5C605F}"/>
          </ac:spMkLst>
        </pc:spChg>
        <pc:spChg chg="del mod">
          <ac:chgData name="Noémie Spiller" userId="e4bebb1e-116a-4f15-b3ae-274db878ded7" providerId="ADAL" clId="{3DF20985-A173-4A1A-93F8-0B29B8FE2E3D}" dt="2023-04-19T11:38:26.528" v="3448" actId="26606"/>
          <ac:spMkLst>
            <pc:docMk/>
            <pc:sldMk cId="621628165" sldId="324"/>
            <ac:spMk id="5" creationId="{40F83C3F-E492-6D28-7C20-1023935F5D48}"/>
          </ac:spMkLst>
        </pc:spChg>
        <pc:spChg chg="add del mod">
          <ac:chgData name="Noémie Spiller" userId="e4bebb1e-116a-4f15-b3ae-274db878ded7" providerId="ADAL" clId="{3DF20985-A173-4A1A-93F8-0B29B8FE2E3D}" dt="2023-04-19T11:40:14.283" v="3463" actId="478"/>
          <ac:spMkLst>
            <pc:docMk/>
            <pc:sldMk cId="621628165" sldId="324"/>
            <ac:spMk id="12" creationId="{8F1BC9DE-5B4D-160E-7E2A-66A264945C42}"/>
          </ac:spMkLst>
        </pc:spChg>
        <pc:spChg chg="add mod">
          <ac:chgData name="Noémie Spiller" userId="e4bebb1e-116a-4f15-b3ae-274db878ded7" providerId="ADAL" clId="{3DF20985-A173-4A1A-93F8-0B29B8FE2E3D}" dt="2023-04-19T11:40:22.455" v="3464" actId="1076"/>
          <ac:spMkLst>
            <pc:docMk/>
            <pc:sldMk cId="621628165" sldId="324"/>
            <ac:spMk id="13" creationId="{67D3A2EF-C60B-0C26-9ABF-B21D791FE8DB}"/>
          </ac:spMkLst>
        </pc:spChg>
        <pc:spChg chg="add mod">
          <ac:chgData name="Noémie Spiller" userId="e4bebb1e-116a-4f15-b3ae-274db878ded7" providerId="ADAL" clId="{3DF20985-A173-4A1A-93F8-0B29B8FE2E3D}" dt="2023-04-19T11:40:45.564" v="3471"/>
          <ac:spMkLst>
            <pc:docMk/>
            <pc:sldMk cId="621628165" sldId="324"/>
            <ac:spMk id="14" creationId="{7D1C3A09-11DA-0F87-B716-A96C8605E7E9}"/>
          </ac:spMkLst>
        </pc:spChg>
        <pc:spChg chg="add mod">
          <ac:chgData name="Noémie Spiller" userId="e4bebb1e-116a-4f15-b3ae-274db878ded7" providerId="ADAL" clId="{3DF20985-A173-4A1A-93F8-0B29B8FE2E3D}" dt="2023-04-19T11:38:26.528" v="3448" actId="26606"/>
          <ac:spMkLst>
            <pc:docMk/>
            <pc:sldMk cId="621628165" sldId="324"/>
            <ac:spMk id="16" creationId="{48182D6E-5BE7-7F5D-3FBB-C4B0898D7785}"/>
          </ac:spMkLst>
        </pc:spChg>
        <pc:picChg chg="add del mod">
          <ac:chgData name="Noémie Spiller" userId="e4bebb1e-116a-4f15-b3ae-274db878ded7" providerId="ADAL" clId="{3DF20985-A173-4A1A-93F8-0B29B8FE2E3D}" dt="2023-04-19T11:38:04.091" v="3443" actId="478"/>
          <ac:picMkLst>
            <pc:docMk/>
            <pc:sldMk cId="621628165" sldId="324"/>
            <ac:picMk id="7" creationId="{D6E77E86-BEE7-EEC3-ECCB-6600DD721E79}"/>
          </ac:picMkLst>
        </pc:picChg>
        <pc:picChg chg="add mod ord">
          <ac:chgData name="Noémie Spiller" userId="e4bebb1e-116a-4f15-b3ae-274db878ded7" providerId="ADAL" clId="{3DF20985-A173-4A1A-93F8-0B29B8FE2E3D}" dt="2023-04-19T11:38:26.528" v="3448" actId="26606"/>
          <ac:picMkLst>
            <pc:docMk/>
            <pc:sldMk cId="621628165" sldId="324"/>
            <ac:picMk id="9" creationId="{7E0855DF-215B-7A50-A943-FE5123E73154}"/>
          </ac:picMkLst>
        </pc:picChg>
        <pc:picChg chg="add mod">
          <ac:chgData name="Noémie Spiller" userId="e4bebb1e-116a-4f15-b3ae-274db878ded7" providerId="ADAL" clId="{3DF20985-A173-4A1A-93F8-0B29B8FE2E3D}" dt="2023-04-19T11:39:02.148" v="3449"/>
          <ac:picMkLst>
            <pc:docMk/>
            <pc:sldMk cId="621628165" sldId="324"/>
            <ac:picMk id="11" creationId="{9B15B976-3CAF-7AC0-1880-D0B3DC1D15ED}"/>
          </ac:picMkLst>
        </pc:picChg>
      </pc:sldChg>
      <pc:sldChg chg="addSp delSp modSp new mod delAnim modAnim modNotesTx">
        <pc:chgData name="Noémie Spiller" userId="e4bebb1e-116a-4f15-b3ae-274db878ded7" providerId="ADAL" clId="{3DF20985-A173-4A1A-93F8-0B29B8FE2E3D}" dt="2023-04-19T16:14:26.681" v="4269" actId="1076"/>
        <pc:sldMkLst>
          <pc:docMk/>
          <pc:sldMk cId="1176313540" sldId="325"/>
        </pc:sldMkLst>
        <pc:spChg chg="mod">
          <ac:chgData name="Noémie Spiller" userId="e4bebb1e-116a-4f15-b3ae-274db878ded7" providerId="ADAL" clId="{3DF20985-A173-4A1A-93F8-0B29B8FE2E3D}" dt="2023-04-12T18:00:49.912" v="1199" actId="20577"/>
          <ac:spMkLst>
            <pc:docMk/>
            <pc:sldMk cId="1176313540" sldId="325"/>
            <ac:spMk id="4" creationId="{08F3F385-0EBA-FC60-F789-683CFDD11903}"/>
          </ac:spMkLst>
        </pc:spChg>
        <pc:spChg chg="del mod">
          <ac:chgData name="Noémie Spiller" userId="e4bebb1e-116a-4f15-b3ae-274db878ded7" providerId="ADAL" clId="{3DF20985-A173-4A1A-93F8-0B29B8FE2E3D}" dt="2023-04-19T16:12:23.789" v="4258" actId="478"/>
          <ac:spMkLst>
            <pc:docMk/>
            <pc:sldMk cId="1176313540" sldId="325"/>
            <ac:spMk id="5" creationId="{A4DC6A53-754E-97B7-7B88-01F8412E0461}"/>
          </ac:spMkLst>
        </pc:spChg>
        <pc:spChg chg="add del mod">
          <ac:chgData name="Noémie Spiller" userId="e4bebb1e-116a-4f15-b3ae-274db878ded7" providerId="ADAL" clId="{3DF20985-A173-4A1A-93F8-0B29B8FE2E3D}" dt="2023-04-19T16:12:28.277" v="4259" actId="478"/>
          <ac:spMkLst>
            <pc:docMk/>
            <pc:sldMk cId="1176313540" sldId="325"/>
            <ac:spMk id="8" creationId="{EAAB5AF5-C1EF-ADD1-D17B-949A348BD715}"/>
          </ac:spMkLst>
        </pc:spChg>
        <pc:picChg chg="add del mod">
          <ac:chgData name="Noémie Spiller" userId="e4bebb1e-116a-4f15-b3ae-274db878ded7" providerId="ADAL" clId="{3DF20985-A173-4A1A-93F8-0B29B8FE2E3D}" dt="2023-04-19T16:12:34.550" v="4262" actId="478"/>
          <ac:picMkLst>
            <pc:docMk/>
            <pc:sldMk cId="1176313540" sldId="325"/>
            <ac:picMk id="6" creationId="{2E9E7871-5187-7957-8E74-A3FD22E74A9E}"/>
          </ac:picMkLst>
        </pc:picChg>
        <pc:picChg chg="add mod">
          <ac:chgData name="Noémie Spiller" userId="e4bebb1e-116a-4f15-b3ae-274db878ded7" providerId="ADAL" clId="{3DF20985-A173-4A1A-93F8-0B29B8FE2E3D}" dt="2023-04-19T16:14:26.681" v="4269" actId="1076"/>
          <ac:picMkLst>
            <pc:docMk/>
            <pc:sldMk cId="1176313540" sldId="325"/>
            <ac:picMk id="9" creationId="{58073FE6-631C-8E79-EEE9-3358135259C4}"/>
          </ac:picMkLst>
        </pc:picChg>
      </pc:sldChg>
      <pc:sldChg chg="addSp delSp modSp new del mod modClrScheme chgLayout">
        <pc:chgData name="Noémie Spiller" userId="e4bebb1e-116a-4f15-b3ae-274db878ded7" providerId="ADAL" clId="{3DF20985-A173-4A1A-93F8-0B29B8FE2E3D}" dt="2023-04-12T18:01:42.871" v="1255" actId="47"/>
        <pc:sldMkLst>
          <pc:docMk/>
          <pc:sldMk cId="1297805111" sldId="326"/>
        </pc:sldMkLst>
        <pc:spChg chg="mod ord">
          <ac:chgData name="Noémie Spiller" userId="e4bebb1e-116a-4f15-b3ae-274db878ded7" providerId="ADAL" clId="{3DF20985-A173-4A1A-93F8-0B29B8FE2E3D}" dt="2023-04-12T18:01:16.623" v="1201" actId="700"/>
          <ac:spMkLst>
            <pc:docMk/>
            <pc:sldMk cId="1297805111" sldId="326"/>
            <ac:spMk id="2" creationId="{2A484455-4D0F-800C-6402-BD5EE3369508}"/>
          </ac:spMkLst>
        </pc:spChg>
        <pc:spChg chg="mod ord">
          <ac:chgData name="Noémie Spiller" userId="e4bebb1e-116a-4f15-b3ae-274db878ded7" providerId="ADAL" clId="{3DF20985-A173-4A1A-93F8-0B29B8FE2E3D}" dt="2023-04-12T18:01:16.623" v="1201" actId="700"/>
          <ac:spMkLst>
            <pc:docMk/>
            <pc:sldMk cId="1297805111" sldId="326"/>
            <ac:spMk id="3" creationId="{16C51392-8B3F-C1CF-3CF0-5BAF58CC2B4E}"/>
          </ac:spMkLst>
        </pc:spChg>
        <pc:spChg chg="del mod ord">
          <ac:chgData name="Noémie Spiller" userId="e4bebb1e-116a-4f15-b3ae-274db878ded7" providerId="ADAL" clId="{3DF20985-A173-4A1A-93F8-0B29B8FE2E3D}" dt="2023-04-12T18:01:16.623" v="1201" actId="700"/>
          <ac:spMkLst>
            <pc:docMk/>
            <pc:sldMk cId="1297805111" sldId="326"/>
            <ac:spMk id="4" creationId="{A7861415-DE05-3638-92BA-D27991C88604}"/>
          </ac:spMkLst>
        </pc:spChg>
        <pc:spChg chg="del mod ord">
          <ac:chgData name="Noémie Spiller" userId="e4bebb1e-116a-4f15-b3ae-274db878ded7" providerId="ADAL" clId="{3DF20985-A173-4A1A-93F8-0B29B8FE2E3D}" dt="2023-04-12T18:01:16.623" v="1201" actId="700"/>
          <ac:spMkLst>
            <pc:docMk/>
            <pc:sldMk cId="1297805111" sldId="326"/>
            <ac:spMk id="5" creationId="{414119CF-4D87-EB75-1B76-070DC6A96EAB}"/>
          </ac:spMkLst>
        </pc:spChg>
        <pc:spChg chg="add mod ord">
          <ac:chgData name="Noémie Spiller" userId="e4bebb1e-116a-4f15-b3ae-274db878ded7" providerId="ADAL" clId="{3DF20985-A173-4A1A-93F8-0B29B8FE2E3D}" dt="2023-04-12T18:01:28.009" v="1251" actId="20577"/>
          <ac:spMkLst>
            <pc:docMk/>
            <pc:sldMk cId="1297805111" sldId="326"/>
            <ac:spMk id="6" creationId="{DD835170-F2A2-DC7B-3805-1E5D875DF976}"/>
          </ac:spMkLst>
        </pc:spChg>
        <pc:spChg chg="add mod ord">
          <ac:chgData name="Noémie Spiller" userId="e4bebb1e-116a-4f15-b3ae-274db878ded7" providerId="ADAL" clId="{3DF20985-A173-4A1A-93F8-0B29B8FE2E3D}" dt="2023-04-12T18:01:16.623" v="1201" actId="700"/>
          <ac:spMkLst>
            <pc:docMk/>
            <pc:sldMk cId="1297805111" sldId="326"/>
            <ac:spMk id="7" creationId="{B62E90E9-3773-1FFC-5088-65706D61FD61}"/>
          </ac:spMkLst>
        </pc:spChg>
        <pc:spChg chg="add mod ord">
          <ac:chgData name="Noémie Spiller" userId="e4bebb1e-116a-4f15-b3ae-274db878ded7" providerId="ADAL" clId="{3DF20985-A173-4A1A-93F8-0B29B8FE2E3D}" dt="2023-04-12T18:01:16.623" v="1201" actId="700"/>
          <ac:spMkLst>
            <pc:docMk/>
            <pc:sldMk cId="1297805111" sldId="326"/>
            <ac:spMk id="8" creationId="{AC4F3CA4-8C4D-458D-FEA9-4B97AF135DE3}"/>
          </ac:spMkLst>
        </pc:spChg>
      </pc:sldChg>
      <pc:sldChg chg="addSp delSp modSp add mod ord">
        <pc:chgData name="Noémie Spiller" userId="e4bebb1e-116a-4f15-b3ae-274db878ded7" providerId="ADAL" clId="{3DF20985-A173-4A1A-93F8-0B29B8FE2E3D}" dt="2023-04-12T18:03:38.269" v="1304" actId="26606"/>
        <pc:sldMkLst>
          <pc:docMk/>
          <pc:sldMk cId="815586482" sldId="327"/>
        </pc:sldMkLst>
        <pc:spChg chg="mod">
          <ac:chgData name="Noémie Spiller" userId="e4bebb1e-116a-4f15-b3ae-274db878ded7" providerId="ADAL" clId="{3DF20985-A173-4A1A-93F8-0B29B8FE2E3D}" dt="2023-04-12T18:03:26.780" v="1303" actId="20577"/>
          <ac:spMkLst>
            <pc:docMk/>
            <pc:sldMk cId="815586482" sldId="327"/>
            <ac:spMk id="4" creationId="{D6F02E3B-3FF4-F76E-AFB0-3BE17CA5A591}"/>
          </ac:spMkLst>
        </pc:spChg>
        <pc:picChg chg="add">
          <ac:chgData name="Noémie Spiller" userId="e4bebb1e-116a-4f15-b3ae-274db878ded7" providerId="ADAL" clId="{3DF20985-A173-4A1A-93F8-0B29B8FE2E3D}" dt="2023-04-12T18:03:38.269" v="1304" actId="26606"/>
          <ac:picMkLst>
            <pc:docMk/>
            <pc:sldMk cId="815586482" sldId="327"/>
            <ac:picMk id="6" creationId="{CD6D20A9-156A-8BD4-67A9-FAFA1562A4AA}"/>
          </ac:picMkLst>
        </pc:picChg>
        <pc:picChg chg="del">
          <ac:chgData name="Noémie Spiller" userId="e4bebb1e-116a-4f15-b3ae-274db878ded7" providerId="ADAL" clId="{3DF20985-A173-4A1A-93F8-0B29B8FE2E3D}" dt="2023-04-12T18:02:16.252" v="1291" actId="478"/>
          <ac:picMkLst>
            <pc:docMk/>
            <pc:sldMk cId="815586482" sldId="327"/>
            <ac:picMk id="7" creationId="{EE418CF9-826C-85E5-FE49-065AA4DA6718}"/>
          </ac:picMkLst>
        </pc:picChg>
      </pc:sldChg>
      <pc:sldChg chg="modSp new mod">
        <pc:chgData name="Noémie Spiller" userId="e4bebb1e-116a-4f15-b3ae-274db878ded7" providerId="ADAL" clId="{3DF20985-A173-4A1A-93F8-0B29B8FE2E3D}" dt="2023-04-12T18:04:48.189" v="1335" actId="20577"/>
        <pc:sldMkLst>
          <pc:docMk/>
          <pc:sldMk cId="2155087023" sldId="328"/>
        </pc:sldMkLst>
        <pc:spChg chg="mod">
          <ac:chgData name="Noémie Spiller" userId="e4bebb1e-116a-4f15-b3ae-274db878ded7" providerId="ADAL" clId="{3DF20985-A173-4A1A-93F8-0B29B8FE2E3D}" dt="2023-04-12T18:04:46.156" v="1331" actId="20577"/>
          <ac:spMkLst>
            <pc:docMk/>
            <pc:sldMk cId="2155087023" sldId="328"/>
            <ac:spMk id="4" creationId="{E7C41F11-FDFD-50EB-32DB-DA076629B31D}"/>
          </ac:spMkLst>
        </pc:spChg>
        <pc:spChg chg="mod">
          <ac:chgData name="Noémie Spiller" userId="e4bebb1e-116a-4f15-b3ae-274db878ded7" providerId="ADAL" clId="{3DF20985-A173-4A1A-93F8-0B29B8FE2E3D}" dt="2023-04-12T18:04:48.189" v="1335" actId="20577"/>
          <ac:spMkLst>
            <pc:docMk/>
            <pc:sldMk cId="2155087023" sldId="328"/>
            <ac:spMk id="5" creationId="{9EAB25E4-6645-61C7-740E-3C61EE3BD5A4}"/>
          </ac:spMkLst>
        </pc:spChg>
      </pc:sldChg>
      <pc:sldChg chg="modSp new mod">
        <pc:chgData name="Noémie Spiller" userId="e4bebb1e-116a-4f15-b3ae-274db878ded7" providerId="ADAL" clId="{3DF20985-A173-4A1A-93F8-0B29B8FE2E3D}" dt="2023-04-12T18:05:13.737" v="1358" actId="20577"/>
        <pc:sldMkLst>
          <pc:docMk/>
          <pc:sldMk cId="4285188218" sldId="329"/>
        </pc:sldMkLst>
        <pc:spChg chg="mod">
          <ac:chgData name="Noémie Spiller" userId="e4bebb1e-116a-4f15-b3ae-274db878ded7" providerId="ADAL" clId="{3DF20985-A173-4A1A-93F8-0B29B8FE2E3D}" dt="2023-04-12T18:05:13.737" v="1358" actId="20577"/>
          <ac:spMkLst>
            <pc:docMk/>
            <pc:sldMk cId="4285188218" sldId="329"/>
            <ac:spMk id="5" creationId="{7EE6E934-F168-F6EB-4D3B-70C35238710C}"/>
          </ac:spMkLst>
        </pc:spChg>
      </pc:sldChg>
      <pc:sldChg chg="modSp new del mod ord">
        <pc:chgData name="Noémie Spiller" userId="e4bebb1e-116a-4f15-b3ae-274db878ded7" providerId="ADAL" clId="{3DF20985-A173-4A1A-93F8-0B29B8FE2E3D}" dt="2023-04-19T15:51:22.100" v="4206" actId="47"/>
        <pc:sldMkLst>
          <pc:docMk/>
          <pc:sldMk cId="3574715911" sldId="330"/>
        </pc:sldMkLst>
        <pc:spChg chg="mod">
          <ac:chgData name="Noémie Spiller" userId="e4bebb1e-116a-4f15-b3ae-274db878ded7" providerId="ADAL" clId="{3DF20985-A173-4A1A-93F8-0B29B8FE2E3D}" dt="2023-04-13T09:23:01.227" v="1527" actId="20577"/>
          <ac:spMkLst>
            <pc:docMk/>
            <pc:sldMk cId="3574715911" sldId="330"/>
            <ac:spMk id="4" creationId="{6AD62255-8FA2-7C1B-01B4-1B96A337D51B}"/>
          </ac:spMkLst>
        </pc:spChg>
      </pc:sldChg>
      <pc:sldChg chg="addSp delSp modSp new mod ord modNotesTx">
        <pc:chgData name="Noémie Spiller" userId="e4bebb1e-116a-4f15-b3ae-274db878ded7" providerId="ADAL" clId="{3DF20985-A173-4A1A-93F8-0B29B8FE2E3D}" dt="2023-04-19T14:13:03.066" v="3801"/>
        <pc:sldMkLst>
          <pc:docMk/>
          <pc:sldMk cId="3666134602" sldId="331"/>
        </pc:sldMkLst>
        <pc:spChg chg="mod">
          <ac:chgData name="Noémie Spiller" userId="e4bebb1e-116a-4f15-b3ae-274db878ded7" providerId="ADAL" clId="{3DF20985-A173-4A1A-93F8-0B29B8FE2E3D}" dt="2023-04-18T15:59:19.624" v="2797" actId="20577"/>
          <ac:spMkLst>
            <pc:docMk/>
            <pc:sldMk cId="3666134602" sldId="331"/>
            <ac:spMk id="4" creationId="{3C8B132F-D6E4-54F1-EC01-69DB780F9124}"/>
          </ac:spMkLst>
        </pc:spChg>
        <pc:spChg chg="del mod">
          <ac:chgData name="Noémie Spiller" userId="e4bebb1e-116a-4f15-b3ae-274db878ded7" providerId="ADAL" clId="{3DF20985-A173-4A1A-93F8-0B29B8FE2E3D}" dt="2023-04-18T13:43:01.890" v="2270" actId="478"/>
          <ac:spMkLst>
            <pc:docMk/>
            <pc:sldMk cId="3666134602" sldId="331"/>
            <ac:spMk id="5" creationId="{C3649A88-A72C-2116-0F82-CD9E62723E5D}"/>
          </ac:spMkLst>
        </pc:spChg>
        <pc:spChg chg="add del mod">
          <ac:chgData name="Noémie Spiller" userId="e4bebb1e-116a-4f15-b3ae-274db878ded7" providerId="ADAL" clId="{3DF20985-A173-4A1A-93F8-0B29B8FE2E3D}" dt="2023-04-18T13:43:07.895" v="2271" actId="478"/>
          <ac:spMkLst>
            <pc:docMk/>
            <pc:sldMk cId="3666134602" sldId="331"/>
            <ac:spMk id="9" creationId="{AD0B9F7F-B076-3A5E-C9C7-30661D708B04}"/>
          </ac:spMkLst>
        </pc:spChg>
        <pc:spChg chg="add del mod">
          <ac:chgData name="Noémie Spiller" userId="e4bebb1e-116a-4f15-b3ae-274db878ded7" providerId="ADAL" clId="{3DF20985-A173-4A1A-93F8-0B29B8FE2E3D}" dt="2023-04-18T13:43:28.532" v="2285"/>
          <ac:spMkLst>
            <pc:docMk/>
            <pc:sldMk cId="3666134602" sldId="331"/>
            <ac:spMk id="10" creationId="{21F12862-D587-2B48-E172-1F0D1008D683}"/>
          </ac:spMkLst>
        </pc:spChg>
        <pc:spChg chg="add mod">
          <ac:chgData name="Noémie Spiller" userId="e4bebb1e-116a-4f15-b3ae-274db878ded7" providerId="ADAL" clId="{3DF20985-A173-4A1A-93F8-0B29B8FE2E3D}" dt="2023-04-18T13:49:20.604" v="2359" actId="115"/>
          <ac:spMkLst>
            <pc:docMk/>
            <pc:sldMk cId="3666134602" sldId="331"/>
            <ac:spMk id="11" creationId="{8ACC9A0E-DD20-0C71-1517-0CA7D8C210B2}"/>
          </ac:spMkLst>
        </pc:spChg>
        <pc:spChg chg="add mod">
          <ac:chgData name="Noémie Spiller" userId="e4bebb1e-116a-4f15-b3ae-274db878ded7" providerId="ADAL" clId="{3DF20985-A173-4A1A-93F8-0B29B8FE2E3D}" dt="2023-04-18T15:58:22.551" v="2772" actId="20577"/>
          <ac:spMkLst>
            <pc:docMk/>
            <pc:sldMk cId="3666134602" sldId="331"/>
            <ac:spMk id="12" creationId="{D370E47D-B65A-A013-AB77-F8FD074C66F3}"/>
          </ac:spMkLst>
        </pc:spChg>
        <pc:spChg chg="add mod">
          <ac:chgData name="Noémie Spiller" userId="e4bebb1e-116a-4f15-b3ae-274db878ded7" providerId="ADAL" clId="{3DF20985-A173-4A1A-93F8-0B29B8FE2E3D}" dt="2023-04-18T14:04:51.037" v="2559" actId="1076"/>
          <ac:spMkLst>
            <pc:docMk/>
            <pc:sldMk cId="3666134602" sldId="331"/>
            <ac:spMk id="21" creationId="{DEE7FE5F-17DC-9C39-6199-F98DCC38B80E}"/>
          </ac:spMkLst>
        </pc:spChg>
        <pc:spChg chg="add del mod">
          <ac:chgData name="Noémie Spiller" userId="e4bebb1e-116a-4f15-b3ae-274db878ded7" providerId="ADAL" clId="{3DF20985-A173-4A1A-93F8-0B29B8FE2E3D}" dt="2023-04-18T13:52:53.901" v="2387" actId="478"/>
          <ac:spMkLst>
            <pc:docMk/>
            <pc:sldMk cId="3666134602" sldId="331"/>
            <ac:spMk id="22" creationId="{D1BD6737-82F1-5BD4-0CA5-B24682D89AE5}"/>
          </ac:spMkLst>
        </pc:spChg>
        <pc:spChg chg="add del mod">
          <ac:chgData name="Noémie Spiller" userId="e4bebb1e-116a-4f15-b3ae-274db878ded7" providerId="ADAL" clId="{3DF20985-A173-4A1A-93F8-0B29B8FE2E3D}" dt="2023-04-18T13:52:53.901" v="2387" actId="478"/>
          <ac:spMkLst>
            <pc:docMk/>
            <pc:sldMk cId="3666134602" sldId="331"/>
            <ac:spMk id="23" creationId="{476224B0-FEAA-2822-5CC6-B8741C4C4322}"/>
          </ac:spMkLst>
        </pc:spChg>
        <pc:spChg chg="add del mod">
          <ac:chgData name="Noémie Spiller" userId="e4bebb1e-116a-4f15-b3ae-274db878ded7" providerId="ADAL" clId="{3DF20985-A173-4A1A-93F8-0B29B8FE2E3D}" dt="2023-04-18T13:52:53.901" v="2387" actId="478"/>
          <ac:spMkLst>
            <pc:docMk/>
            <pc:sldMk cId="3666134602" sldId="331"/>
            <ac:spMk id="24" creationId="{F883E18A-DC4D-7D61-6EBF-F3E960986BB9}"/>
          </ac:spMkLst>
        </pc:spChg>
        <pc:spChg chg="add mod">
          <ac:chgData name="Noémie Spiller" userId="e4bebb1e-116a-4f15-b3ae-274db878ded7" providerId="ADAL" clId="{3DF20985-A173-4A1A-93F8-0B29B8FE2E3D}" dt="2023-04-18T14:04:27.696" v="2558" actId="1076"/>
          <ac:spMkLst>
            <pc:docMk/>
            <pc:sldMk cId="3666134602" sldId="331"/>
            <ac:spMk id="27" creationId="{6198B37D-D4CE-A321-8576-A2EFCB958A3E}"/>
          </ac:spMkLst>
        </pc:spChg>
        <pc:spChg chg="add mod">
          <ac:chgData name="Noémie Spiller" userId="e4bebb1e-116a-4f15-b3ae-274db878ded7" providerId="ADAL" clId="{3DF20985-A173-4A1A-93F8-0B29B8FE2E3D}" dt="2023-04-18T14:04:27.696" v="2558" actId="1076"/>
          <ac:spMkLst>
            <pc:docMk/>
            <pc:sldMk cId="3666134602" sldId="331"/>
            <ac:spMk id="28" creationId="{C641D51C-3C4E-62BB-B394-C584587D6505}"/>
          </ac:spMkLst>
        </pc:spChg>
        <pc:spChg chg="add mod">
          <ac:chgData name="Noémie Spiller" userId="e4bebb1e-116a-4f15-b3ae-274db878ded7" providerId="ADAL" clId="{3DF20985-A173-4A1A-93F8-0B29B8FE2E3D}" dt="2023-04-18T14:04:27.696" v="2558" actId="1076"/>
          <ac:spMkLst>
            <pc:docMk/>
            <pc:sldMk cId="3666134602" sldId="331"/>
            <ac:spMk id="29" creationId="{823F4E19-C3B4-1072-CF8B-49ECEB597390}"/>
          </ac:spMkLst>
        </pc:spChg>
        <pc:spChg chg="add mod">
          <ac:chgData name="Noémie Spiller" userId="e4bebb1e-116a-4f15-b3ae-274db878ded7" providerId="ADAL" clId="{3DF20985-A173-4A1A-93F8-0B29B8FE2E3D}" dt="2023-04-18T15:59:08.231" v="2788" actId="1076"/>
          <ac:spMkLst>
            <pc:docMk/>
            <pc:sldMk cId="3666134602" sldId="331"/>
            <ac:spMk id="30" creationId="{12DB54B5-7B94-5A2A-83B6-4E236C8AEE35}"/>
          </ac:spMkLst>
        </pc:spChg>
        <pc:spChg chg="add mod">
          <ac:chgData name="Noémie Spiller" userId="e4bebb1e-116a-4f15-b3ae-274db878ded7" providerId="ADAL" clId="{3DF20985-A173-4A1A-93F8-0B29B8FE2E3D}" dt="2023-04-18T14:04:51.037" v="2559" actId="1076"/>
          <ac:spMkLst>
            <pc:docMk/>
            <pc:sldMk cId="3666134602" sldId="331"/>
            <ac:spMk id="31" creationId="{B67217E2-8849-0AD8-80A3-197A5993B206}"/>
          </ac:spMkLst>
        </pc:spChg>
        <pc:spChg chg="add mod">
          <ac:chgData name="Noémie Spiller" userId="e4bebb1e-116a-4f15-b3ae-274db878ded7" providerId="ADAL" clId="{3DF20985-A173-4A1A-93F8-0B29B8FE2E3D}" dt="2023-04-18T14:04:51.037" v="2559" actId="1076"/>
          <ac:spMkLst>
            <pc:docMk/>
            <pc:sldMk cId="3666134602" sldId="331"/>
            <ac:spMk id="32" creationId="{385508DA-EB80-2805-BFA2-7496129CC64F}"/>
          </ac:spMkLst>
        </pc:spChg>
        <pc:spChg chg="add mod">
          <ac:chgData name="Noémie Spiller" userId="e4bebb1e-116a-4f15-b3ae-274db878ded7" providerId="ADAL" clId="{3DF20985-A173-4A1A-93F8-0B29B8FE2E3D}" dt="2023-04-18T14:05:01.531" v="2561" actId="14100"/>
          <ac:spMkLst>
            <pc:docMk/>
            <pc:sldMk cId="3666134602" sldId="331"/>
            <ac:spMk id="33" creationId="{39D923E4-87FF-E13A-E418-35E9BDF3B4FC}"/>
          </ac:spMkLst>
        </pc:spChg>
        <pc:spChg chg="add mod">
          <ac:chgData name="Noémie Spiller" userId="e4bebb1e-116a-4f15-b3ae-274db878ded7" providerId="ADAL" clId="{3DF20985-A173-4A1A-93F8-0B29B8FE2E3D}" dt="2023-04-18T14:05:06.209" v="2562" actId="1076"/>
          <ac:spMkLst>
            <pc:docMk/>
            <pc:sldMk cId="3666134602" sldId="331"/>
            <ac:spMk id="34" creationId="{24D86BA9-70DB-CF74-418E-01AAB39D7E30}"/>
          </ac:spMkLst>
        </pc:spChg>
        <pc:spChg chg="add mod">
          <ac:chgData name="Noémie Spiller" userId="e4bebb1e-116a-4f15-b3ae-274db878ded7" providerId="ADAL" clId="{3DF20985-A173-4A1A-93F8-0B29B8FE2E3D}" dt="2023-04-18T14:04:51.037" v="2559" actId="1076"/>
          <ac:spMkLst>
            <pc:docMk/>
            <pc:sldMk cId="3666134602" sldId="331"/>
            <ac:spMk id="35" creationId="{9185A93D-9258-9A1D-3009-D87FB37C0198}"/>
          </ac:spMkLst>
        </pc:spChg>
        <pc:spChg chg="add mod">
          <ac:chgData name="Noémie Spiller" userId="e4bebb1e-116a-4f15-b3ae-274db878ded7" providerId="ADAL" clId="{3DF20985-A173-4A1A-93F8-0B29B8FE2E3D}" dt="2023-04-18T14:04:51.037" v="2559" actId="1076"/>
          <ac:spMkLst>
            <pc:docMk/>
            <pc:sldMk cId="3666134602" sldId="331"/>
            <ac:spMk id="36" creationId="{51D3CAEB-56B5-5B22-7D66-2706F682FE67}"/>
          </ac:spMkLst>
        </pc:spChg>
        <pc:spChg chg="add mod">
          <ac:chgData name="Noémie Spiller" userId="e4bebb1e-116a-4f15-b3ae-274db878ded7" providerId="ADAL" clId="{3DF20985-A173-4A1A-93F8-0B29B8FE2E3D}" dt="2023-04-18T14:04:51.037" v="2559" actId="1076"/>
          <ac:spMkLst>
            <pc:docMk/>
            <pc:sldMk cId="3666134602" sldId="331"/>
            <ac:spMk id="37" creationId="{2A9E0707-C4C2-5A6B-2404-439E3124A4E9}"/>
          </ac:spMkLst>
        </pc:spChg>
        <pc:spChg chg="add mod">
          <ac:chgData name="Noémie Spiller" userId="e4bebb1e-116a-4f15-b3ae-274db878ded7" providerId="ADAL" clId="{3DF20985-A173-4A1A-93F8-0B29B8FE2E3D}" dt="2023-04-18T15:58:53.897" v="2787" actId="20577"/>
          <ac:spMkLst>
            <pc:docMk/>
            <pc:sldMk cId="3666134602" sldId="331"/>
            <ac:spMk id="38" creationId="{A2170B24-F509-036F-29D3-7F196733D71F}"/>
          </ac:spMkLst>
        </pc:spChg>
        <pc:spChg chg="add del mod">
          <ac:chgData name="Noémie Spiller" userId="e4bebb1e-116a-4f15-b3ae-274db878ded7" providerId="ADAL" clId="{3DF20985-A173-4A1A-93F8-0B29B8FE2E3D}" dt="2023-04-18T14:03:08.284" v="2548" actId="478"/>
          <ac:spMkLst>
            <pc:docMk/>
            <pc:sldMk cId="3666134602" sldId="331"/>
            <ac:spMk id="39" creationId="{BD8272DC-B54C-0FBB-D783-1AFD4883CB42}"/>
          </ac:spMkLst>
        </pc:spChg>
        <pc:spChg chg="add mod">
          <ac:chgData name="Noémie Spiller" userId="e4bebb1e-116a-4f15-b3ae-274db878ded7" providerId="ADAL" clId="{3DF20985-A173-4A1A-93F8-0B29B8FE2E3D}" dt="2023-04-18T14:04:27.696" v="2558" actId="1076"/>
          <ac:spMkLst>
            <pc:docMk/>
            <pc:sldMk cId="3666134602" sldId="331"/>
            <ac:spMk id="41" creationId="{3CD70D46-B646-E343-8305-2174C3F0FF71}"/>
          </ac:spMkLst>
        </pc:spChg>
        <pc:picChg chg="add mod">
          <ac:chgData name="Noémie Spiller" userId="e4bebb1e-116a-4f15-b3ae-274db878ded7" providerId="ADAL" clId="{3DF20985-A173-4A1A-93F8-0B29B8FE2E3D}" dt="2023-04-18T14:04:51.037" v="2559" actId="1076"/>
          <ac:picMkLst>
            <pc:docMk/>
            <pc:sldMk cId="3666134602" sldId="331"/>
            <ac:picMk id="7" creationId="{E3F824A7-6591-B568-306A-0FE1F863DAD8}"/>
          </ac:picMkLst>
        </pc:picChg>
        <pc:picChg chg="add del mod">
          <ac:chgData name="Noémie Spiller" userId="e4bebb1e-116a-4f15-b3ae-274db878ded7" providerId="ADAL" clId="{3DF20985-A173-4A1A-93F8-0B29B8FE2E3D}" dt="2023-04-18T13:45:51.331" v="2306" actId="478"/>
          <ac:picMkLst>
            <pc:docMk/>
            <pc:sldMk cId="3666134602" sldId="331"/>
            <ac:picMk id="14" creationId="{2392CF7A-29C3-CAB2-1BA7-4A1D17B54856}"/>
          </ac:picMkLst>
        </pc:picChg>
        <pc:picChg chg="add del mod">
          <ac:chgData name="Noémie Spiller" userId="e4bebb1e-116a-4f15-b3ae-274db878ded7" providerId="ADAL" clId="{3DF20985-A173-4A1A-93F8-0B29B8FE2E3D}" dt="2023-04-18T13:52:53.901" v="2387" actId="478"/>
          <ac:picMkLst>
            <pc:docMk/>
            <pc:sldMk cId="3666134602" sldId="331"/>
            <ac:picMk id="16" creationId="{D2554147-0893-21A1-25CC-3579B39E8ED3}"/>
          </ac:picMkLst>
        </pc:picChg>
        <pc:picChg chg="add del mod">
          <ac:chgData name="Noémie Spiller" userId="e4bebb1e-116a-4f15-b3ae-274db878ded7" providerId="ADAL" clId="{3DF20985-A173-4A1A-93F8-0B29B8FE2E3D}" dt="2023-04-18T13:52:53.901" v="2387" actId="478"/>
          <ac:picMkLst>
            <pc:docMk/>
            <pc:sldMk cId="3666134602" sldId="331"/>
            <ac:picMk id="18" creationId="{578D4D9E-1E53-8E2B-2E84-C1E9E3D42598}"/>
          </ac:picMkLst>
        </pc:picChg>
        <pc:picChg chg="add del mod">
          <ac:chgData name="Noémie Spiller" userId="e4bebb1e-116a-4f15-b3ae-274db878ded7" providerId="ADAL" clId="{3DF20985-A173-4A1A-93F8-0B29B8FE2E3D}" dt="2023-04-18T13:52:53.901" v="2387" actId="478"/>
          <ac:picMkLst>
            <pc:docMk/>
            <pc:sldMk cId="3666134602" sldId="331"/>
            <ac:picMk id="20" creationId="{E192B57B-4C9F-580C-F030-2D3C2D59D9CE}"/>
          </ac:picMkLst>
        </pc:picChg>
        <pc:picChg chg="add del mod">
          <ac:chgData name="Noémie Spiller" userId="e4bebb1e-116a-4f15-b3ae-274db878ded7" providerId="ADAL" clId="{3DF20985-A173-4A1A-93F8-0B29B8FE2E3D}" dt="2023-04-18T14:03:43.442" v="2553" actId="478"/>
          <ac:picMkLst>
            <pc:docMk/>
            <pc:sldMk cId="3666134602" sldId="331"/>
            <ac:picMk id="25" creationId="{EBA048CE-0253-59D0-CE36-2C8483EE7523}"/>
          </ac:picMkLst>
        </pc:picChg>
        <pc:picChg chg="add del mod">
          <ac:chgData name="Noémie Spiller" userId="e4bebb1e-116a-4f15-b3ae-274db878ded7" providerId="ADAL" clId="{3DF20985-A173-4A1A-93F8-0B29B8FE2E3D}" dt="2023-04-18T14:02:39.229" v="2527" actId="478"/>
          <ac:picMkLst>
            <pc:docMk/>
            <pc:sldMk cId="3666134602" sldId="331"/>
            <ac:picMk id="26" creationId="{F4624920-7790-BE56-073A-ABFEBF86989C}"/>
          </ac:picMkLst>
        </pc:picChg>
        <pc:picChg chg="add mod">
          <ac:chgData name="Noémie Spiller" userId="e4bebb1e-116a-4f15-b3ae-274db878ded7" providerId="ADAL" clId="{3DF20985-A173-4A1A-93F8-0B29B8FE2E3D}" dt="2023-04-18T14:04:27.696" v="2558" actId="1076"/>
          <ac:picMkLst>
            <pc:docMk/>
            <pc:sldMk cId="3666134602" sldId="331"/>
            <ac:picMk id="40" creationId="{915C5DF5-83E8-94FC-9B7B-3C3751B50EDD}"/>
          </ac:picMkLst>
        </pc:picChg>
      </pc:sldChg>
      <pc:sldChg chg="addSp delSp modSp new mod ord modAnim">
        <pc:chgData name="Noémie Spiller" userId="e4bebb1e-116a-4f15-b3ae-274db878ded7" providerId="ADAL" clId="{3DF20985-A173-4A1A-93F8-0B29B8FE2E3D}" dt="2023-04-25T17:03:57.845" v="5244"/>
        <pc:sldMkLst>
          <pc:docMk/>
          <pc:sldMk cId="2964222083" sldId="332"/>
        </pc:sldMkLst>
        <pc:spChg chg="mod">
          <ac:chgData name="Noémie Spiller" userId="e4bebb1e-116a-4f15-b3ae-274db878ded7" providerId="ADAL" clId="{3DF20985-A173-4A1A-93F8-0B29B8FE2E3D}" dt="2023-04-18T13:03:30.014" v="2016"/>
          <ac:spMkLst>
            <pc:docMk/>
            <pc:sldMk cId="2964222083" sldId="332"/>
            <ac:spMk id="4" creationId="{0DCD38B1-DC42-C938-F16B-45B9B55E029F}"/>
          </ac:spMkLst>
        </pc:spChg>
        <pc:spChg chg="del">
          <ac:chgData name="Noémie Spiller" userId="e4bebb1e-116a-4f15-b3ae-274db878ded7" providerId="ADAL" clId="{3DF20985-A173-4A1A-93F8-0B29B8FE2E3D}" dt="2023-04-18T13:03:03.938" v="2008"/>
          <ac:spMkLst>
            <pc:docMk/>
            <pc:sldMk cId="2964222083" sldId="332"/>
            <ac:spMk id="5" creationId="{09A979EF-9DFB-7F37-3EF2-481C8BFB770B}"/>
          </ac:spMkLst>
        </pc:spChg>
        <pc:picChg chg="add mod">
          <ac:chgData name="Noémie Spiller" userId="e4bebb1e-116a-4f15-b3ae-274db878ded7" providerId="ADAL" clId="{3DF20985-A173-4A1A-93F8-0B29B8FE2E3D}" dt="2023-04-18T13:03:03.938" v="2008"/>
          <ac:picMkLst>
            <pc:docMk/>
            <pc:sldMk cId="2964222083" sldId="332"/>
            <ac:picMk id="6" creationId="{982A6C03-7CB7-86A4-7455-4952281CCE05}"/>
          </ac:picMkLst>
        </pc:picChg>
      </pc:sldChg>
      <pc:sldChg chg="new del">
        <pc:chgData name="Noémie Spiller" userId="e4bebb1e-116a-4f15-b3ae-274db878ded7" providerId="ADAL" clId="{3DF20985-A173-4A1A-93F8-0B29B8FE2E3D}" dt="2023-04-18T13:03:57.313" v="2019" actId="47"/>
        <pc:sldMkLst>
          <pc:docMk/>
          <pc:sldMk cId="1878432682" sldId="333"/>
        </pc:sldMkLst>
      </pc:sldChg>
      <pc:sldChg chg="delSp modSp add mod modNotesTx">
        <pc:chgData name="Noémie Spiller" userId="e4bebb1e-116a-4f15-b3ae-274db878ded7" providerId="ADAL" clId="{3DF20985-A173-4A1A-93F8-0B29B8FE2E3D}" dt="2023-04-25T17:07:13.254" v="5284" actId="20577"/>
        <pc:sldMkLst>
          <pc:docMk/>
          <pc:sldMk cId="2223353952" sldId="334"/>
        </pc:sldMkLst>
        <pc:spChg chg="mod">
          <ac:chgData name="Noémie Spiller" userId="e4bebb1e-116a-4f15-b3ae-274db878ded7" providerId="ADAL" clId="{3DF20985-A173-4A1A-93F8-0B29B8FE2E3D}" dt="2023-04-18T13:11:26.174" v="2130" actId="1076"/>
          <ac:spMkLst>
            <pc:docMk/>
            <pc:sldMk cId="2223353952" sldId="334"/>
            <ac:spMk id="2" creationId="{3C28890F-6AD4-649B-4997-3EDC65E3998E}"/>
          </ac:spMkLst>
        </pc:spChg>
        <pc:spChg chg="mod">
          <ac:chgData name="Noémie Spiller" userId="e4bebb1e-116a-4f15-b3ae-274db878ded7" providerId="ADAL" clId="{3DF20985-A173-4A1A-93F8-0B29B8FE2E3D}" dt="2023-04-18T13:07:39.126" v="2097" actId="1076"/>
          <ac:spMkLst>
            <pc:docMk/>
            <pc:sldMk cId="2223353952" sldId="334"/>
            <ac:spMk id="3" creationId="{70CCB633-0E5F-E5D6-13DA-772B56953AF3}"/>
          </ac:spMkLst>
        </pc:spChg>
        <pc:spChg chg="mod">
          <ac:chgData name="Noémie Spiller" userId="e4bebb1e-116a-4f15-b3ae-274db878ded7" providerId="ADAL" clId="{3DF20985-A173-4A1A-93F8-0B29B8FE2E3D}" dt="2023-04-18T13:09:58.971" v="2117" actId="1076"/>
          <ac:spMkLst>
            <pc:docMk/>
            <pc:sldMk cId="2223353952" sldId="334"/>
            <ac:spMk id="4" creationId="{5F7D1C74-B814-759D-D0D6-727E733705CB}"/>
          </ac:spMkLst>
        </pc:spChg>
        <pc:spChg chg="del mod">
          <ac:chgData name="Noémie Spiller" userId="e4bebb1e-116a-4f15-b3ae-274db878ded7" providerId="ADAL" clId="{3DF20985-A173-4A1A-93F8-0B29B8FE2E3D}" dt="2023-04-25T16:40:29.842" v="5212" actId="21"/>
          <ac:spMkLst>
            <pc:docMk/>
            <pc:sldMk cId="2223353952" sldId="334"/>
            <ac:spMk id="13" creationId="{EC5E1715-0F9D-7DE6-023B-59F6AC130D25}"/>
          </ac:spMkLst>
        </pc:spChg>
        <pc:spChg chg="mod">
          <ac:chgData name="Noémie Spiller" userId="e4bebb1e-116a-4f15-b3ae-274db878ded7" providerId="ADAL" clId="{3DF20985-A173-4A1A-93F8-0B29B8FE2E3D}" dt="2023-04-18T13:10:26.305" v="2122" actId="14100"/>
          <ac:spMkLst>
            <pc:docMk/>
            <pc:sldMk cId="2223353952" sldId="334"/>
            <ac:spMk id="20" creationId="{FA564704-CE80-0BA0-4E74-0E920374921C}"/>
          </ac:spMkLst>
        </pc:spChg>
        <pc:spChg chg="del">
          <ac:chgData name="Noémie Spiller" userId="e4bebb1e-116a-4f15-b3ae-274db878ded7" providerId="ADAL" clId="{3DF20985-A173-4A1A-93F8-0B29B8FE2E3D}" dt="2023-04-18T13:07:13.736" v="2095" actId="478"/>
          <ac:spMkLst>
            <pc:docMk/>
            <pc:sldMk cId="2223353952" sldId="334"/>
            <ac:spMk id="22" creationId="{9D13B7B9-B1C7-0F04-84F4-05A4BEBFB815}"/>
          </ac:spMkLst>
        </pc:spChg>
        <pc:spChg chg="mod">
          <ac:chgData name="Noémie Spiller" userId="e4bebb1e-116a-4f15-b3ae-274db878ded7" providerId="ADAL" clId="{3DF20985-A173-4A1A-93F8-0B29B8FE2E3D}" dt="2023-04-18T13:08:13.698" v="2098" actId="1076"/>
          <ac:spMkLst>
            <pc:docMk/>
            <pc:sldMk cId="2223353952" sldId="334"/>
            <ac:spMk id="23" creationId="{4A8EA920-4E84-261B-B103-BF98EA593177}"/>
          </ac:spMkLst>
        </pc:spChg>
        <pc:spChg chg="del">
          <ac:chgData name="Noémie Spiller" userId="e4bebb1e-116a-4f15-b3ae-274db878ded7" providerId="ADAL" clId="{3DF20985-A173-4A1A-93F8-0B29B8FE2E3D}" dt="2023-04-18T13:07:13.736" v="2095" actId="478"/>
          <ac:spMkLst>
            <pc:docMk/>
            <pc:sldMk cId="2223353952" sldId="334"/>
            <ac:spMk id="24" creationId="{534596BD-E8CB-546C-5ACF-F0399F423437}"/>
          </ac:spMkLst>
        </pc:spChg>
        <pc:graphicFrameChg chg="mod">
          <ac:chgData name="Noémie Spiller" userId="e4bebb1e-116a-4f15-b3ae-274db878ded7" providerId="ADAL" clId="{3DF20985-A173-4A1A-93F8-0B29B8FE2E3D}" dt="2023-04-25T17:07:13.254" v="5284" actId="20577"/>
          <ac:graphicFrameMkLst>
            <pc:docMk/>
            <pc:sldMk cId="2223353952" sldId="334"/>
            <ac:graphicFrameMk id="8" creationId="{B584C7B5-CE82-8A5F-8221-4FB5B2E688EA}"/>
          </ac:graphicFrameMkLst>
        </pc:graphicFrameChg>
        <pc:graphicFrameChg chg="del">
          <ac:chgData name="Noémie Spiller" userId="e4bebb1e-116a-4f15-b3ae-274db878ded7" providerId="ADAL" clId="{3DF20985-A173-4A1A-93F8-0B29B8FE2E3D}" dt="2023-04-18T13:07:13.736" v="2095" actId="478"/>
          <ac:graphicFrameMkLst>
            <pc:docMk/>
            <pc:sldMk cId="2223353952" sldId="334"/>
            <ac:graphicFrameMk id="75" creationId="{E699211F-4815-1871-35EA-752C5BDA838A}"/>
          </ac:graphicFrameMkLst>
        </pc:graphicFrameChg>
        <pc:picChg chg="del">
          <ac:chgData name="Noémie Spiller" userId="e4bebb1e-116a-4f15-b3ae-274db878ded7" providerId="ADAL" clId="{3DF20985-A173-4A1A-93F8-0B29B8FE2E3D}" dt="2023-04-18T13:07:13.736" v="2095" actId="478"/>
          <ac:picMkLst>
            <pc:docMk/>
            <pc:sldMk cId="2223353952" sldId="334"/>
            <ac:picMk id="9" creationId="{2F7E03B4-0274-1EC9-7428-3C4DE11D69C4}"/>
          </ac:picMkLst>
        </pc:picChg>
        <pc:picChg chg="del">
          <ac:chgData name="Noémie Spiller" userId="e4bebb1e-116a-4f15-b3ae-274db878ded7" providerId="ADAL" clId="{3DF20985-A173-4A1A-93F8-0B29B8FE2E3D}" dt="2023-04-18T13:07:13.736" v="2095" actId="478"/>
          <ac:picMkLst>
            <pc:docMk/>
            <pc:sldMk cId="2223353952" sldId="334"/>
            <ac:picMk id="11" creationId="{8DA043D3-A58E-EA9D-D32C-3C05C65D2BCB}"/>
          </ac:picMkLst>
        </pc:picChg>
        <pc:picChg chg="del mod">
          <ac:chgData name="Noémie Spiller" userId="e4bebb1e-116a-4f15-b3ae-274db878ded7" providerId="ADAL" clId="{3DF20985-A173-4A1A-93F8-0B29B8FE2E3D}" dt="2023-04-25T16:40:29.842" v="5212" actId="21"/>
          <ac:picMkLst>
            <pc:docMk/>
            <pc:sldMk cId="2223353952" sldId="334"/>
            <ac:picMk id="12" creationId="{62F23469-0F15-000A-B223-8B5DBF85CB66}"/>
          </ac:picMkLst>
        </pc:picChg>
        <pc:picChg chg="mod">
          <ac:chgData name="Noémie Spiller" userId="e4bebb1e-116a-4f15-b3ae-274db878ded7" providerId="ADAL" clId="{3DF20985-A173-4A1A-93F8-0B29B8FE2E3D}" dt="2023-04-18T13:08:13.698" v="2098" actId="1076"/>
          <ac:picMkLst>
            <pc:docMk/>
            <pc:sldMk cId="2223353952" sldId="334"/>
            <ac:picMk id="15" creationId="{BAF0E8EF-3F50-8454-3076-734EE0D1A338}"/>
          </ac:picMkLst>
        </pc:picChg>
        <pc:picChg chg="mod">
          <ac:chgData name="Noémie Spiller" userId="e4bebb1e-116a-4f15-b3ae-274db878ded7" providerId="ADAL" clId="{3DF20985-A173-4A1A-93F8-0B29B8FE2E3D}" dt="2023-04-18T13:10:18.414" v="2120" actId="1076"/>
          <ac:picMkLst>
            <pc:docMk/>
            <pc:sldMk cId="2223353952" sldId="334"/>
            <ac:picMk id="19" creationId="{EC1E7A96-D521-FD1C-4269-B0F13CDB1524}"/>
          </ac:picMkLst>
        </pc:picChg>
      </pc:sldChg>
      <pc:sldChg chg="addSp delSp modSp add mod modNotesTx">
        <pc:chgData name="Noémie Spiller" userId="e4bebb1e-116a-4f15-b3ae-274db878ded7" providerId="ADAL" clId="{3DF20985-A173-4A1A-93F8-0B29B8FE2E3D}" dt="2023-04-25T15:32:52.140" v="4410" actId="313"/>
        <pc:sldMkLst>
          <pc:docMk/>
          <pc:sldMk cId="506601370" sldId="335"/>
        </pc:sldMkLst>
        <pc:spChg chg="mod">
          <ac:chgData name="Noémie Spiller" userId="e4bebb1e-116a-4f15-b3ae-274db878ded7" providerId="ADAL" clId="{3DF20985-A173-4A1A-93F8-0B29B8FE2E3D}" dt="2023-04-18T13:11:33.305" v="2131" actId="1076"/>
          <ac:spMkLst>
            <pc:docMk/>
            <pc:sldMk cId="506601370" sldId="335"/>
            <ac:spMk id="2" creationId="{3C28890F-6AD4-649B-4997-3EDC65E3998E}"/>
          </ac:spMkLst>
        </pc:spChg>
        <pc:spChg chg="add del mod">
          <ac:chgData name="Noémie Spiller" userId="e4bebb1e-116a-4f15-b3ae-274db878ded7" providerId="ADAL" clId="{3DF20985-A173-4A1A-93F8-0B29B8FE2E3D}" dt="2023-04-18T13:04:16.598" v="2022" actId="478"/>
          <ac:spMkLst>
            <pc:docMk/>
            <pc:sldMk cId="506601370" sldId="335"/>
            <ac:spMk id="6" creationId="{C125BF35-F8CF-4621-247E-B8B69BE2B677}"/>
          </ac:spMkLst>
        </pc:spChg>
        <pc:spChg chg="del">
          <ac:chgData name="Noémie Spiller" userId="e4bebb1e-116a-4f15-b3ae-274db878ded7" providerId="ADAL" clId="{3DF20985-A173-4A1A-93F8-0B29B8FE2E3D}" dt="2023-04-18T13:13:17.395" v="2133" actId="478"/>
          <ac:spMkLst>
            <pc:docMk/>
            <pc:sldMk cId="506601370" sldId="335"/>
            <ac:spMk id="13" creationId="{EC5E1715-0F9D-7DE6-023B-59F6AC130D25}"/>
          </ac:spMkLst>
        </pc:spChg>
        <pc:spChg chg="del">
          <ac:chgData name="Noémie Spiller" userId="e4bebb1e-116a-4f15-b3ae-274db878ded7" providerId="ADAL" clId="{3DF20985-A173-4A1A-93F8-0B29B8FE2E3D}" dt="2023-04-18T13:13:14.092" v="2132" actId="478"/>
          <ac:spMkLst>
            <pc:docMk/>
            <pc:sldMk cId="506601370" sldId="335"/>
            <ac:spMk id="20" creationId="{FA564704-CE80-0BA0-4E74-0E920374921C}"/>
          </ac:spMkLst>
        </pc:spChg>
        <pc:spChg chg="mod">
          <ac:chgData name="Noémie Spiller" userId="e4bebb1e-116a-4f15-b3ae-274db878ded7" providerId="ADAL" clId="{3DF20985-A173-4A1A-93F8-0B29B8FE2E3D}" dt="2023-04-18T13:04:33.127" v="2023" actId="1076"/>
          <ac:spMkLst>
            <pc:docMk/>
            <pc:sldMk cId="506601370" sldId="335"/>
            <ac:spMk id="22" creationId="{9D13B7B9-B1C7-0F04-84F4-05A4BEBFB815}"/>
          </ac:spMkLst>
        </pc:spChg>
        <pc:spChg chg="del">
          <ac:chgData name="Noémie Spiller" userId="e4bebb1e-116a-4f15-b3ae-274db878ded7" providerId="ADAL" clId="{3DF20985-A173-4A1A-93F8-0B29B8FE2E3D}" dt="2023-04-18T13:04:08.296" v="2021" actId="478"/>
          <ac:spMkLst>
            <pc:docMk/>
            <pc:sldMk cId="506601370" sldId="335"/>
            <ac:spMk id="23" creationId="{4A8EA920-4E84-261B-B103-BF98EA593177}"/>
          </ac:spMkLst>
        </pc:spChg>
        <pc:spChg chg="mod">
          <ac:chgData name="Noémie Spiller" userId="e4bebb1e-116a-4f15-b3ae-274db878ded7" providerId="ADAL" clId="{3DF20985-A173-4A1A-93F8-0B29B8FE2E3D}" dt="2023-04-18T13:04:33.127" v="2023" actId="1076"/>
          <ac:spMkLst>
            <pc:docMk/>
            <pc:sldMk cId="506601370" sldId="335"/>
            <ac:spMk id="24" creationId="{534596BD-E8CB-546C-5ACF-F0399F423437}"/>
          </ac:spMkLst>
        </pc:spChg>
        <pc:graphicFrameChg chg="add del mod">
          <ac:chgData name="Noémie Spiller" userId="e4bebb1e-116a-4f15-b3ae-274db878ded7" providerId="ADAL" clId="{3DF20985-A173-4A1A-93F8-0B29B8FE2E3D}" dt="2023-04-18T13:06:26.149" v="2087" actId="478"/>
          <ac:graphicFrameMkLst>
            <pc:docMk/>
            <pc:sldMk cId="506601370" sldId="335"/>
            <ac:graphicFrameMk id="7" creationId="{A6FF5633-D773-B474-44C6-BBDEF1196E40}"/>
          </ac:graphicFrameMkLst>
        </pc:graphicFrameChg>
        <pc:graphicFrameChg chg="del">
          <ac:chgData name="Noémie Spiller" userId="e4bebb1e-116a-4f15-b3ae-274db878ded7" providerId="ADAL" clId="{3DF20985-A173-4A1A-93F8-0B29B8FE2E3D}" dt="2023-04-18T13:04:08.296" v="2021" actId="478"/>
          <ac:graphicFrameMkLst>
            <pc:docMk/>
            <pc:sldMk cId="506601370" sldId="335"/>
            <ac:graphicFrameMk id="8" creationId="{B584C7B5-CE82-8A5F-8221-4FB5B2E688EA}"/>
          </ac:graphicFrameMkLst>
        </pc:graphicFrameChg>
        <pc:graphicFrameChg chg="mod">
          <ac:chgData name="Noémie Spiller" userId="e4bebb1e-116a-4f15-b3ae-274db878ded7" providerId="ADAL" clId="{3DF20985-A173-4A1A-93F8-0B29B8FE2E3D}" dt="2023-04-25T15:32:52.140" v="4410" actId="313"/>
          <ac:graphicFrameMkLst>
            <pc:docMk/>
            <pc:sldMk cId="506601370" sldId="335"/>
            <ac:graphicFrameMk id="75" creationId="{E699211F-4815-1871-35EA-752C5BDA838A}"/>
          </ac:graphicFrameMkLst>
        </pc:graphicFrameChg>
        <pc:picChg chg="mod">
          <ac:chgData name="Noémie Spiller" userId="e4bebb1e-116a-4f15-b3ae-274db878ded7" providerId="ADAL" clId="{3DF20985-A173-4A1A-93F8-0B29B8FE2E3D}" dt="2023-04-18T13:04:33.127" v="2023" actId="1076"/>
          <ac:picMkLst>
            <pc:docMk/>
            <pc:sldMk cId="506601370" sldId="335"/>
            <ac:picMk id="9" creationId="{2F7E03B4-0274-1EC9-7428-3C4DE11D69C4}"/>
          </ac:picMkLst>
        </pc:picChg>
        <pc:picChg chg="mod">
          <ac:chgData name="Noémie Spiller" userId="e4bebb1e-116a-4f15-b3ae-274db878ded7" providerId="ADAL" clId="{3DF20985-A173-4A1A-93F8-0B29B8FE2E3D}" dt="2023-04-18T13:04:33.127" v="2023" actId="1076"/>
          <ac:picMkLst>
            <pc:docMk/>
            <pc:sldMk cId="506601370" sldId="335"/>
            <ac:picMk id="11" creationId="{8DA043D3-A58E-EA9D-D32C-3C05C65D2BCB}"/>
          </ac:picMkLst>
        </pc:picChg>
        <pc:picChg chg="del">
          <ac:chgData name="Noémie Spiller" userId="e4bebb1e-116a-4f15-b3ae-274db878ded7" providerId="ADAL" clId="{3DF20985-A173-4A1A-93F8-0B29B8FE2E3D}" dt="2023-04-18T13:04:08.296" v="2021" actId="478"/>
          <ac:picMkLst>
            <pc:docMk/>
            <pc:sldMk cId="506601370" sldId="335"/>
            <ac:picMk id="12" creationId="{62F23469-0F15-000A-B223-8B5DBF85CB66}"/>
          </ac:picMkLst>
        </pc:picChg>
        <pc:picChg chg="del">
          <ac:chgData name="Noémie Spiller" userId="e4bebb1e-116a-4f15-b3ae-274db878ded7" providerId="ADAL" clId="{3DF20985-A173-4A1A-93F8-0B29B8FE2E3D}" dt="2023-04-18T13:04:08.296" v="2021" actId="478"/>
          <ac:picMkLst>
            <pc:docMk/>
            <pc:sldMk cId="506601370" sldId="335"/>
            <ac:picMk id="15" creationId="{BAF0E8EF-3F50-8454-3076-734EE0D1A338}"/>
          </ac:picMkLst>
        </pc:picChg>
        <pc:picChg chg="del">
          <ac:chgData name="Noémie Spiller" userId="e4bebb1e-116a-4f15-b3ae-274db878ded7" providerId="ADAL" clId="{3DF20985-A173-4A1A-93F8-0B29B8FE2E3D}" dt="2023-04-18T13:04:08.296" v="2021" actId="478"/>
          <ac:picMkLst>
            <pc:docMk/>
            <pc:sldMk cId="506601370" sldId="335"/>
            <ac:picMk id="19" creationId="{EC1E7A96-D521-FD1C-4269-B0F13CDB1524}"/>
          </ac:picMkLst>
        </pc:picChg>
      </pc:sldChg>
      <pc:sldChg chg="modSp add mod ord">
        <pc:chgData name="Noémie Spiller" userId="e4bebb1e-116a-4f15-b3ae-274db878ded7" providerId="ADAL" clId="{3DF20985-A173-4A1A-93F8-0B29B8FE2E3D}" dt="2023-04-19T14:56:28.687" v="3998"/>
        <pc:sldMkLst>
          <pc:docMk/>
          <pc:sldMk cId="198757602" sldId="336"/>
        </pc:sldMkLst>
        <pc:spChg chg="mod">
          <ac:chgData name="Noémie Spiller" userId="e4bebb1e-116a-4f15-b3ae-274db878ded7" providerId="ADAL" clId="{3DF20985-A173-4A1A-93F8-0B29B8FE2E3D}" dt="2023-04-19T11:43:33.321" v="3657" actId="20577"/>
          <ac:spMkLst>
            <pc:docMk/>
            <pc:sldMk cId="198757602" sldId="336"/>
            <ac:spMk id="4" creationId="{3C8B132F-D6E4-54F1-EC01-69DB780F9124}"/>
          </ac:spMkLst>
        </pc:spChg>
        <pc:spChg chg="mod">
          <ac:chgData name="Noémie Spiller" userId="e4bebb1e-116a-4f15-b3ae-274db878ded7" providerId="ADAL" clId="{3DF20985-A173-4A1A-93F8-0B29B8FE2E3D}" dt="2023-04-18T16:01:44.484" v="2825" actId="1076"/>
          <ac:spMkLst>
            <pc:docMk/>
            <pc:sldMk cId="198757602" sldId="336"/>
            <ac:spMk id="12" creationId="{D370E47D-B65A-A013-AB77-F8FD074C66F3}"/>
          </ac:spMkLst>
        </pc:spChg>
        <pc:spChg chg="mod">
          <ac:chgData name="Noémie Spiller" userId="e4bebb1e-116a-4f15-b3ae-274db878ded7" providerId="ADAL" clId="{3DF20985-A173-4A1A-93F8-0B29B8FE2E3D}" dt="2023-04-18T16:01:44.484" v="2825" actId="1076"/>
          <ac:spMkLst>
            <pc:docMk/>
            <pc:sldMk cId="198757602" sldId="336"/>
            <ac:spMk id="27" creationId="{6198B37D-D4CE-A321-8576-A2EFCB958A3E}"/>
          </ac:spMkLst>
        </pc:spChg>
        <pc:spChg chg="mod">
          <ac:chgData name="Noémie Spiller" userId="e4bebb1e-116a-4f15-b3ae-274db878ded7" providerId="ADAL" clId="{3DF20985-A173-4A1A-93F8-0B29B8FE2E3D}" dt="2023-04-18T16:01:44.484" v="2825" actId="1076"/>
          <ac:spMkLst>
            <pc:docMk/>
            <pc:sldMk cId="198757602" sldId="336"/>
            <ac:spMk id="28" creationId="{C641D51C-3C4E-62BB-B394-C584587D6505}"/>
          </ac:spMkLst>
        </pc:spChg>
        <pc:spChg chg="mod">
          <ac:chgData name="Noémie Spiller" userId="e4bebb1e-116a-4f15-b3ae-274db878ded7" providerId="ADAL" clId="{3DF20985-A173-4A1A-93F8-0B29B8FE2E3D}" dt="2023-04-18T16:01:44.484" v="2825" actId="1076"/>
          <ac:spMkLst>
            <pc:docMk/>
            <pc:sldMk cId="198757602" sldId="336"/>
            <ac:spMk id="29" creationId="{823F4E19-C3B4-1072-CF8B-49ECEB597390}"/>
          </ac:spMkLst>
        </pc:spChg>
        <pc:picChg chg="mod">
          <ac:chgData name="Noémie Spiller" userId="e4bebb1e-116a-4f15-b3ae-274db878ded7" providerId="ADAL" clId="{3DF20985-A173-4A1A-93F8-0B29B8FE2E3D}" dt="2023-04-18T16:01:44.484" v="2825" actId="1076"/>
          <ac:picMkLst>
            <pc:docMk/>
            <pc:sldMk cId="198757602" sldId="336"/>
            <ac:picMk id="25" creationId="{EBA048CE-0253-59D0-CE36-2C8483EE7523}"/>
          </ac:picMkLst>
        </pc:picChg>
        <pc:picChg chg="mod">
          <ac:chgData name="Noémie Spiller" userId="e4bebb1e-116a-4f15-b3ae-274db878ded7" providerId="ADAL" clId="{3DF20985-A173-4A1A-93F8-0B29B8FE2E3D}" dt="2023-04-18T16:01:44.484" v="2825" actId="1076"/>
          <ac:picMkLst>
            <pc:docMk/>
            <pc:sldMk cId="198757602" sldId="336"/>
            <ac:picMk id="26" creationId="{F4624920-7790-BE56-073A-ABFEBF86989C}"/>
          </ac:picMkLst>
        </pc:picChg>
      </pc:sldChg>
      <pc:sldChg chg="modSp add del mod ord">
        <pc:chgData name="Noémie Spiller" userId="e4bebb1e-116a-4f15-b3ae-274db878ded7" providerId="ADAL" clId="{3DF20985-A173-4A1A-93F8-0B29B8FE2E3D}" dt="2023-04-19T11:05:50.682" v="3277" actId="47"/>
        <pc:sldMkLst>
          <pc:docMk/>
          <pc:sldMk cId="1730671193" sldId="337"/>
        </pc:sldMkLst>
        <pc:graphicFrameChg chg="mod">
          <ac:chgData name="Noémie Spiller" userId="e4bebb1e-116a-4f15-b3ae-274db878ded7" providerId="ADAL" clId="{3DF20985-A173-4A1A-93F8-0B29B8FE2E3D}" dt="2023-04-19T10:57:52.596" v="3157"/>
          <ac:graphicFrameMkLst>
            <pc:docMk/>
            <pc:sldMk cId="1730671193" sldId="337"/>
            <ac:graphicFrameMk id="6" creationId="{92990882-C9C6-F33C-21AA-B457C4400502}"/>
          </ac:graphicFrameMkLst>
        </pc:graphicFrameChg>
      </pc:sldChg>
      <pc:sldChg chg="addSp modSp add mod ord modNotesTx">
        <pc:chgData name="Noémie Spiller" userId="e4bebb1e-116a-4f15-b3ae-274db878ded7" providerId="ADAL" clId="{3DF20985-A173-4A1A-93F8-0B29B8FE2E3D}" dt="2023-04-25T15:37:42.519" v="4606" actId="1076"/>
        <pc:sldMkLst>
          <pc:docMk/>
          <pc:sldMk cId="2642368517" sldId="338"/>
        </pc:sldMkLst>
        <pc:spChg chg="mod">
          <ac:chgData name="Noémie Spiller" userId="e4bebb1e-116a-4f15-b3ae-274db878ded7" providerId="ADAL" clId="{3DF20985-A173-4A1A-93F8-0B29B8FE2E3D}" dt="2023-04-19T10:59:43.418" v="3169" actId="14100"/>
          <ac:spMkLst>
            <pc:docMk/>
            <pc:sldMk cId="2642368517" sldId="338"/>
            <ac:spMk id="5" creationId="{E8653F41-EAC7-33A3-289F-06760D8524DE}"/>
          </ac:spMkLst>
        </pc:spChg>
        <pc:spChg chg="mod">
          <ac:chgData name="Noémie Spiller" userId="e4bebb1e-116a-4f15-b3ae-274db878ded7" providerId="ADAL" clId="{3DF20985-A173-4A1A-93F8-0B29B8FE2E3D}" dt="2023-04-25T15:37:42.519" v="4606" actId="1076"/>
          <ac:spMkLst>
            <pc:docMk/>
            <pc:sldMk cId="2642368517" sldId="338"/>
            <ac:spMk id="7" creationId="{46C70357-6BDD-EBF6-B0B2-7EAC97D241B2}"/>
          </ac:spMkLst>
        </pc:spChg>
        <pc:spChg chg="add mod">
          <ac:chgData name="Noémie Spiller" userId="e4bebb1e-116a-4f15-b3ae-274db878ded7" providerId="ADAL" clId="{3DF20985-A173-4A1A-93F8-0B29B8FE2E3D}" dt="2023-04-19T11:00:43.027" v="3202" actId="1076"/>
          <ac:spMkLst>
            <pc:docMk/>
            <pc:sldMk cId="2642368517" sldId="338"/>
            <ac:spMk id="8" creationId="{5118EB51-791D-434D-CC83-E0B8B224BEC0}"/>
          </ac:spMkLst>
        </pc:spChg>
        <pc:spChg chg="add mod">
          <ac:chgData name="Noémie Spiller" userId="e4bebb1e-116a-4f15-b3ae-274db878ded7" providerId="ADAL" clId="{3DF20985-A173-4A1A-93F8-0B29B8FE2E3D}" dt="2023-04-19T11:01:10.750" v="3236" actId="14100"/>
          <ac:spMkLst>
            <pc:docMk/>
            <pc:sldMk cId="2642368517" sldId="338"/>
            <ac:spMk id="9" creationId="{0354B6B8-AA30-716A-36D5-DFACAAED04AD}"/>
          </ac:spMkLst>
        </pc:spChg>
        <pc:spChg chg="add mod">
          <ac:chgData name="Noémie Spiller" userId="e4bebb1e-116a-4f15-b3ae-274db878ded7" providerId="ADAL" clId="{3DF20985-A173-4A1A-93F8-0B29B8FE2E3D}" dt="2023-04-19T11:05:11.969" v="3276" actId="1076"/>
          <ac:spMkLst>
            <pc:docMk/>
            <pc:sldMk cId="2642368517" sldId="338"/>
            <ac:spMk id="10" creationId="{867B1901-983E-AE61-26F4-16D7899FD89D}"/>
          </ac:spMkLst>
        </pc:spChg>
        <pc:spChg chg="add mod">
          <ac:chgData name="Noémie Spiller" userId="e4bebb1e-116a-4f15-b3ae-274db878ded7" providerId="ADAL" clId="{3DF20985-A173-4A1A-93F8-0B29B8FE2E3D}" dt="2023-04-19T11:04:51.846" v="3273" actId="1076"/>
          <ac:spMkLst>
            <pc:docMk/>
            <pc:sldMk cId="2642368517" sldId="338"/>
            <ac:spMk id="13" creationId="{51638E0B-1E09-77AD-0930-382C99CD557F}"/>
          </ac:spMkLst>
        </pc:spChg>
        <pc:spChg chg="mod">
          <ac:chgData name="Noémie Spiller" userId="e4bebb1e-116a-4f15-b3ae-274db878ded7" providerId="ADAL" clId="{3DF20985-A173-4A1A-93F8-0B29B8FE2E3D}" dt="2023-04-19T11:04:43.889" v="3272" actId="1076"/>
          <ac:spMkLst>
            <pc:docMk/>
            <pc:sldMk cId="2642368517" sldId="338"/>
            <ac:spMk id="15" creationId="{4DD84630-59F0-4E08-CD07-31452E05BE12}"/>
          </ac:spMkLst>
        </pc:spChg>
        <pc:spChg chg="mod">
          <ac:chgData name="Noémie Spiller" userId="e4bebb1e-116a-4f15-b3ae-274db878ded7" providerId="ADAL" clId="{3DF20985-A173-4A1A-93F8-0B29B8FE2E3D}" dt="2023-04-19T11:04:57.972" v="3275" actId="14100"/>
          <ac:spMkLst>
            <pc:docMk/>
            <pc:sldMk cId="2642368517" sldId="338"/>
            <ac:spMk id="16" creationId="{A7513582-2032-66C7-6F83-32C7C5F91ADF}"/>
          </ac:spMkLst>
        </pc:spChg>
        <pc:graphicFrameChg chg="mod">
          <ac:chgData name="Noémie Spiller" userId="e4bebb1e-116a-4f15-b3ae-274db878ded7" providerId="ADAL" clId="{3DF20985-A173-4A1A-93F8-0B29B8FE2E3D}" dt="2023-04-25T15:34:41.491" v="4506" actId="20577"/>
          <ac:graphicFrameMkLst>
            <pc:docMk/>
            <pc:sldMk cId="2642368517" sldId="338"/>
            <ac:graphicFrameMk id="6" creationId="{92990882-C9C6-F33C-21AA-B457C4400502}"/>
          </ac:graphicFrameMkLst>
        </pc:graphicFrameChg>
        <pc:picChg chg="mod">
          <ac:chgData name="Noémie Spiller" userId="e4bebb1e-116a-4f15-b3ae-274db878ded7" providerId="ADAL" clId="{3DF20985-A173-4A1A-93F8-0B29B8FE2E3D}" dt="2023-04-19T11:02:44.476" v="3262" actId="1076"/>
          <ac:picMkLst>
            <pc:docMk/>
            <pc:sldMk cId="2642368517" sldId="338"/>
            <ac:picMk id="12" creationId="{835BFF2F-96C2-F7B1-C20A-8F926E3BB6BB}"/>
          </ac:picMkLst>
        </pc:picChg>
        <pc:picChg chg="mod">
          <ac:chgData name="Noémie Spiller" userId="e4bebb1e-116a-4f15-b3ae-274db878ded7" providerId="ADAL" clId="{3DF20985-A173-4A1A-93F8-0B29B8FE2E3D}" dt="2023-04-19T11:04:20.016" v="3269" actId="1076"/>
          <ac:picMkLst>
            <pc:docMk/>
            <pc:sldMk cId="2642368517" sldId="338"/>
            <ac:picMk id="14" creationId="{212722A4-5400-DE8F-0A95-3A65E5D08E98}"/>
          </ac:picMkLst>
        </pc:picChg>
      </pc:sldChg>
      <pc:sldChg chg="addSp delSp modSp add mod">
        <pc:chgData name="Noémie Spiller" userId="e4bebb1e-116a-4f15-b3ae-274db878ded7" providerId="ADAL" clId="{3DF20985-A173-4A1A-93F8-0B29B8FE2E3D}" dt="2023-04-25T15:36:01.039" v="4599" actId="20577"/>
        <pc:sldMkLst>
          <pc:docMk/>
          <pc:sldMk cId="2357394866" sldId="339"/>
        </pc:sldMkLst>
        <pc:spChg chg="mod">
          <ac:chgData name="Noémie Spiller" userId="e4bebb1e-116a-4f15-b3ae-274db878ded7" providerId="ADAL" clId="{3DF20985-A173-4A1A-93F8-0B29B8FE2E3D}" dt="2023-04-25T15:36:01.039" v="4599" actId="20577"/>
          <ac:spMkLst>
            <pc:docMk/>
            <pc:sldMk cId="2357394866" sldId="339"/>
            <ac:spMk id="4" creationId="{3C8B132F-D6E4-54F1-EC01-69DB780F9124}"/>
          </ac:spMkLst>
        </pc:spChg>
        <pc:spChg chg="add mod">
          <ac:chgData name="Noémie Spiller" userId="e4bebb1e-116a-4f15-b3ae-274db878ded7" providerId="ADAL" clId="{3DF20985-A173-4A1A-93F8-0B29B8FE2E3D}" dt="2023-04-19T14:12:43.551" v="3796" actId="1076"/>
          <ac:spMkLst>
            <pc:docMk/>
            <pc:sldMk cId="2357394866" sldId="339"/>
            <ac:spMk id="6" creationId="{E737A04A-0F4A-5C47-7954-7BA58A096A41}"/>
          </ac:spMkLst>
        </pc:spChg>
        <pc:spChg chg="add mod">
          <ac:chgData name="Noémie Spiller" userId="e4bebb1e-116a-4f15-b3ae-274db878ded7" providerId="ADAL" clId="{3DF20985-A173-4A1A-93F8-0B29B8FE2E3D}" dt="2023-04-19T14:12:43.551" v="3796" actId="1076"/>
          <ac:spMkLst>
            <pc:docMk/>
            <pc:sldMk cId="2357394866" sldId="339"/>
            <ac:spMk id="8" creationId="{9137687F-97B5-27D6-79E3-411FF6EECEA0}"/>
          </ac:spMkLst>
        </pc:spChg>
        <pc:spChg chg="add mod">
          <ac:chgData name="Noémie Spiller" userId="e4bebb1e-116a-4f15-b3ae-274db878ded7" providerId="ADAL" clId="{3DF20985-A173-4A1A-93F8-0B29B8FE2E3D}" dt="2023-04-19T14:12:43.551" v="3796" actId="1076"/>
          <ac:spMkLst>
            <pc:docMk/>
            <pc:sldMk cId="2357394866" sldId="339"/>
            <ac:spMk id="9" creationId="{CFA8A2D9-FD57-744A-EE7B-273BC87B0BE2}"/>
          </ac:spMkLst>
        </pc:spChg>
        <pc:spChg chg="add mod">
          <ac:chgData name="Noémie Spiller" userId="e4bebb1e-116a-4f15-b3ae-274db878ded7" providerId="ADAL" clId="{3DF20985-A173-4A1A-93F8-0B29B8FE2E3D}" dt="2023-04-19T14:32:03.386" v="3872" actId="1076"/>
          <ac:spMkLst>
            <pc:docMk/>
            <pc:sldMk cId="2357394866" sldId="339"/>
            <ac:spMk id="10" creationId="{5486EC31-E168-3FDE-B012-F4DE79EE3C8D}"/>
          </ac:spMkLst>
        </pc:spChg>
        <pc:spChg chg="mod">
          <ac:chgData name="Noémie Spiller" userId="e4bebb1e-116a-4f15-b3ae-274db878ded7" providerId="ADAL" clId="{3DF20985-A173-4A1A-93F8-0B29B8FE2E3D}" dt="2023-04-19T14:03:47.654" v="3713" actId="1076"/>
          <ac:spMkLst>
            <pc:docMk/>
            <pc:sldMk cId="2357394866" sldId="339"/>
            <ac:spMk id="12" creationId="{D370E47D-B65A-A013-AB77-F8FD074C66F3}"/>
          </ac:spMkLst>
        </pc:spChg>
        <pc:spChg chg="add mod">
          <ac:chgData name="Noémie Spiller" userId="e4bebb1e-116a-4f15-b3ae-274db878ded7" providerId="ADAL" clId="{3DF20985-A173-4A1A-93F8-0B29B8FE2E3D}" dt="2023-04-19T14:12:43.551" v="3796" actId="1076"/>
          <ac:spMkLst>
            <pc:docMk/>
            <pc:sldMk cId="2357394866" sldId="339"/>
            <ac:spMk id="13" creationId="{B3BD5A9A-B86E-D285-C473-918B028CCAED}"/>
          </ac:spMkLst>
        </pc:spChg>
        <pc:spChg chg="add mod">
          <ac:chgData name="Noémie Spiller" userId="e4bebb1e-116a-4f15-b3ae-274db878ded7" providerId="ADAL" clId="{3DF20985-A173-4A1A-93F8-0B29B8FE2E3D}" dt="2023-04-19T14:12:43.551" v="3796" actId="1076"/>
          <ac:spMkLst>
            <pc:docMk/>
            <pc:sldMk cId="2357394866" sldId="339"/>
            <ac:spMk id="14" creationId="{48CBBA88-97BE-3477-6170-7D6C39831F9C}"/>
          </ac:spMkLst>
        </pc:spChg>
        <pc:spChg chg="add mod">
          <ac:chgData name="Noémie Spiller" userId="e4bebb1e-116a-4f15-b3ae-274db878ded7" providerId="ADAL" clId="{3DF20985-A173-4A1A-93F8-0B29B8FE2E3D}" dt="2023-04-19T14:12:43.551" v="3796" actId="1076"/>
          <ac:spMkLst>
            <pc:docMk/>
            <pc:sldMk cId="2357394866" sldId="339"/>
            <ac:spMk id="15" creationId="{FB8DBB46-F4C6-26A2-9888-4EA40D8BC7E4}"/>
          </ac:spMkLst>
        </pc:spChg>
        <pc:spChg chg="add del mod">
          <ac:chgData name="Noémie Spiller" userId="e4bebb1e-116a-4f15-b3ae-274db878ded7" providerId="ADAL" clId="{3DF20985-A173-4A1A-93F8-0B29B8FE2E3D}" dt="2023-04-19T14:11:56.362" v="3785" actId="478"/>
          <ac:spMkLst>
            <pc:docMk/>
            <pc:sldMk cId="2357394866" sldId="339"/>
            <ac:spMk id="17" creationId="{51069933-59FD-6B4B-52C5-308E81642A09}"/>
          </ac:spMkLst>
        </pc:spChg>
        <pc:spChg chg="add del mod">
          <ac:chgData name="Noémie Spiller" userId="e4bebb1e-116a-4f15-b3ae-274db878ded7" providerId="ADAL" clId="{3DF20985-A173-4A1A-93F8-0B29B8FE2E3D}" dt="2023-04-19T14:11:56.362" v="3785" actId="478"/>
          <ac:spMkLst>
            <pc:docMk/>
            <pc:sldMk cId="2357394866" sldId="339"/>
            <ac:spMk id="18" creationId="{C6AD325A-DF5C-6E67-C396-2016DC733407}"/>
          </ac:spMkLst>
        </pc:spChg>
        <pc:spChg chg="add del mod">
          <ac:chgData name="Noémie Spiller" userId="e4bebb1e-116a-4f15-b3ae-274db878ded7" providerId="ADAL" clId="{3DF20985-A173-4A1A-93F8-0B29B8FE2E3D}" dt="2023-04-19T14:11:56.362" v="3785" actId="478"/>
          <ac:spMkLst>
            <pc:docMk/>
            <pc:sldMk cId="2357394866" sldId="339"/>
            <ac:spMk id="19" creationId="{5DDED198-D833-9B48-F634-AEAD71A2B4F5}"/>
          </ac:spMkLst>
        </pc:spChg>
        <pc:spChg chg="add del mod">
          <ac:chgData name="Noémie Spiller" userId="e4bebb1e-116a-4f15-b3ae-274db878ded7" providerId="ADAL" clId="{3DF20985-A173-4A1A-93F8-0B29B8FE2E3D}" dt="2023-04-19T14:11:56.362" v="3785" actId="478"/>
          <ac:spMkLst>
            <pc:docMk/>
            <pc:sldMk cId="2357394866" sldId="339"/>
            <ac:spMk id="20" creationId="{97ACA0AB-B445-E527-3B37-DAB26F2B078C}"/>
          </ac:spMkLst>
        </pc:spChg>
        <pc:spChg chg="mod">
          <ac:chgData name="Noémie Spiller" userId="e4bebb1e-116a-4f15-b3ae-274db878ded7" providerId="ADAL" clId="{3DF20985-A173-4A1A-93F8-0B29B8FE2E3D}" dt="2023-04-19T14:12:43.551" v="3796" actId="1076"/>
          <ac:spMkLst>
            <pc:docMk/>
            <pc:sldMk cId="2357394866" sldId="339"/>
            <ac:spMk id="21" creationId="{DEE7FE5F-17DC-9C39-6199-F98DCC38B80E}"/>
          </ac:spMkLst>
        </pc:spChg>
        <pc:spChg chg="add del mod">
          <ac:chgData name="Noémie Spiller" userId="e4bebb1e-116a-4f15-b3ae-274db878ded7" providerId="ADAL" clId="{3DF20985-A173-4A1A-93F8-0B29B8FE2E3D}" dt="2023-04-19T14:11:56.362" v="3785" actId="478"/>
          <ac:spMkLst>
            <pc:docMk/>
            <pc:sldMk cId="2357394866" sldId="339"/>
            <ac:spMk id="22" creationId="{C6262A70-E709-DB62-F4B6-FD516EE8AE58}"/>
          </ac:spMkLst>
        </pc:spChg>
        <pc:spChg chg="add del mod">
          <ac:chgData name="Noémie Spiller" userId="e4bebb1e-116a-4f15-b3ae-274db878ded7" providerId="ADAL" clId="{3DF20985-A173-4A1A-93F8-0B29B8FE2E3D}" dt="2023-04-19T14:11:56.362" v="3785" actId="478"/>
          <ac:spMkLst>
            <pc:docMk/>
            <pc:sldMk cId="2357394866" sldId="339"/>
            <ac:spMk id="23" creationId="{1745F37F-92C9-25FB-8491-52F768181490}"/>
          </ac:spMkLst>
        </pc:spChg>
        <pc:spChg chg="add del mod">
          <ac:chgData name="Noémie Spiller" userId="e4bebb1e-116a-4f15-b3ae-274db878ded7" providerId="ADAL" clId="{3DF20985-A173-4A1A-93F8-0B29B8FE2E3D}" dt="2023-04-19T14:11:56.362" v="3785" actId="478"/>
          <ac:spMkLst>
            <pc:docMk/>
            <pc:sldMk cId="2357394866" sldId="339"/>
            <ac:spMk id="24" creationId="{C08291A5-F4B0-2AEA-79A6-5EBB922EE5D5}"/>
          </ac:spMkLst>
        </pc:spChg>
        <pc:spChg chg="add del mod">
          <ac:chgData name="Noémie Spiller" userId="e4bebb1e-116a-4f15-b3ae-274db878ded7" providerId="ADAL" clId="{3DF20985-A173-4A1A-93F8-0B29B8FE2E3D}" dt="2023-04-19T14:11:56.362" v="3785" actId="478"/>
          <ac:spMkLst>
            <pc:docMk/>
            <pc:sldMk cId="2357394866" sldId="339"/>
            <ac:spMk id="26" creationId="{D0854364-22D0-759A-2C52-DD82C4678598}"/>
          </ac:spMkLst>
        </pc:spChg>
        <pc:spChg chg="mod">
          <ac:chgData name="Noémie Spiller" userId="e4bebb1e-116a-4f15-b3ae-274db878ded7" providerId="ADAL" clId="{3DF20985-A173-4A1A-93F8-0B29B8FE2E3D}" dt="2023-04-19T14:09:52.634" v="3773" actId="1076"/>
          <ac:spMkLst>
            <pc:docMk/>
            <pc:sldMk cId="2357394866" sldId="339"/>
            <ac:spMk id="27" creationId="{6198B37D-D4CE-A321-8576-A2EFCB958A3E}"/>
          </ac:spMkLst>
        </pc:spChg>
        <pc:spChg chg="mod">
          <ac:chgData name="Noémie Spiller" userId="e4bebb1e-116a-4f15-b3ae-274db878ded7" providerId="ADAL" clId="{3DF20985-A173-4A1A-93F8-0B29B8FE2E3D}" dt="2023-04-19T14:10:02.645" v="3774" actId="1076"/>
          <ac:spMkLst>
            <pc:docMk/>
            <pc:sldMk cId="2357394866" sldId="339"/>
            <ac:spMk id="28" creationId="{C641D51C-3C4E-62BB-B394-C584587D6505}"/>
          </ac:spMkLst>
        </pc:spChg>
        <pc:spChg chg="mod">
          <ac:chgData name="Noémie Spiller" userId="e4bebb1e-116a-4f15-b3ae-274db878ded7" providerId="ADAL" clId="{3DF20985-A173-4A1A-93F8-0B29B8FE2E3D}" dt="2023-04-19T14:10:45.732" v="3778" actId="1076"/>
          <ac:spMkLst>
            <pc:docMk/>
            <pc:sldMk cId="2357394866" sldId="339"/>
            <ac:spMk id="29" creationId="{823F4E19-C3B4-1072-CF8B-49ECEB597390}"/>
          </ac:spMkLst>
        </pc:spChg>
        <pc:spChg chg="mod">
          <ac:chgData name="Noémie Spiller" userId="e4bebb1e-116a-4f15-b3ae-274db878ded7" providerId="ADAL" clId="{3DF20985-A173-4A1A-93F8-0B29B8FE2E3D}" dt="2023-04-19T14:12:43.551" v="3796" actId="1076"/>
          <ac:spMkLst>
            <pc:docMk/>
            <pc:sldMk cId="2357394866" sldId="339"/>
            <ac:spMk id="30" creationId="{12DB54B5-7B94-5A2A-83B6-4E236C8AEE35}"/>
          </ac:spMkLst>
        </pc:spChg>
        <pc:spChg chg="mod">
          <ac:chgData name="Noémie Spiller" userId="e4bebb1e-116a-4f15-b3ae-274db878ded7" providerId="ADAL" clId="{3DF20985-A173-4A1A-93F8-0B29B8FE2E3D}" dt="2023-04-19T14:12:43.551" v="3796" actId="1076"/>
          <ac:spMkLst>
            <pc:docMk/>
            <pc:sldMk cId="2357394866" sldId="339"/>
            <ac:spMk id="31" creationId="{B67217E2-8849-0AD8-80A3-197A5993B206}"/>
          </ac:spMkLst>
        </pc:spChg>
        <pc:spChg chg="mod">
          <ac:chgData name="Noémie Spiller" userId="e4bebb1e-116a-4f15-b3ae-274db878ded7" providerId="ADAL" clId="{3DF20985-A173-4A1A-93F8-0B29B8FE2E3D}" dt="2023-04-19T14:12:43.551" v="3796" actId="1076"/>
          <ac:spMkLst>
            <pc:docMk/>
            <pc:sldMk cId="2357394866" sldId="339"/>
            <ac:spMk id="32" creationId="{385508DA-EB80-2805-BFA2-7496129CC64F}"/>
          </ac:spMkLst>
        </pc:spChg>
        <pc:spChg chg="del mod">
          <ac:chgData name="Noémie Spiller" userId="e4bebb1e-116a-4f15-b3ae-274db878ded7" providerId="ADAL" clId="{3DF20985-A173-4A1A-93F8-0B29B8FE2E3D}" dt="2023-04-19T14:12:47.355" v="3798" actId="478"/>
          <ac:spMkLst>
            <pc:docMk/>
            <pc:sldMk cId="2357394866" sldId="339"/>
            <ac:spMk id="33" creationId="{39D923E4-87FF-E13A-E418-35E9BDF3B4FC}"/>
          </ac:spMkLst>
        </pc:spChg>
        <pc:spChg chg="mod">
          <ac:chgData name="Noémie Spiller" userId="e4bebb1e-116a-4f15-b3ae-274db878ded7" providerId="ADAL" clId="{3DF20985-A173-4A1A-93F8-0B29B8FE2E3D}" dt="2023-04-19T14:12:43.551" v="3796" actId="1076"/>
          <ac:spMkLst>
            <pc:docMk/>
            <pc:sldMk cId="2357394866" sldId="339"/>
            <ac:spMk id="34" creationId="{24D86BA9-70DB-CF74-418E-01AAB39D7E30}"/>
          </ac:spMkLst>
        </pc:spChg>
        <pc:spChg chg="mod">
          <ac:chgData name="Noémie Spiller" userId="e4bebb1e-116a-4f15-b3ae-274db878ded7" providerId="ADAL" clId="{3DF20985-A173-4A1A-93F8-0B29B8FE2E3D}" dt="2023-04-19T14:12:43.551" v="3796" actId="1076"/>
          <ac:spMkLst>
            <pc:docMk/>
            <pc:sldMk cId="2357394866" sldId="339"/>
            <ac:spMk id="35" creationId="{9185A93D-9258-9A1D-3009-D87FB37C0198}"/>
          </ac:spMkLst>
        </pc:spChg>
        <pc:spChg chg="del mod">
          <ac:chgData name="Noémie Spiller" userId="e4bebb1e-116a-4f15-b3ae-274db878ded7" providerId="ADAL" clId="{3DF20985-A173-4A1A-93F8-0B29B8FE2E3D}" dt="2023-04-19T14:12:49.484" v="3799" actId="478"/>
          <ac:spMkLst>
            <pc:docMk/>
            <pc:sldMk cId="2357394866" sldId="339"/>
            <ac:spMk id="36" creationId="{51D3CAEB-56B5-5B22-7D66-2706F682FE67}"/>
          </ac:spMkLst>
        </pc:spChg>
        <pc:spChg chg="mod">
          <ac:chgData name="Noémie Spiller" userId="e4bebb1e-116a-4f15-b3ae-274db878ded7" providerId="ADAL" clId="{3DF20985-A173-4A1A-93F8-0B29B8FE2E3D}" dt="2023-04-19T14:12:43.551" v="3796" actId="1076"/>
          <ac:spMkLst>
            <pc:docMk/>
            <pc:sldMk cId="2357394866" sldId="339"/>
            <ac:spMk id="37" creationId="{2A9E0707-C4C2-5A6B-2404-439E3124A4E9}"/>
          </ac:spMkLst>
        </pc:spChg>
        <pc:spChg chg="mod">
          <ac:chgData name="Noémie Spiller" userId="e4bebb1e-116a-4f15-b3ae-274db878ded7" providerId="ADAL" clId="{3DF20985-A173-4A1A-93F8-0B29B8FE2E3D}" dt="2023-04-19T14:09:49.895" v="3772" actId="1076"/>
          <ac:spMkLst>
            <pc:docMk/>
            <pc:sldMk cId="2357394866" sldId="339"/>
            <ac:spMk id="38" creationId="{A2170B24-F509-036F-29D3-7F196733D71F}"/>
          </ac:spMkLst>
        </pc:spChg>
        <pc:spChg chg="add del mod">
          <ac:chgData name="Noémie Spiller" userId="e4bebb1e-116a-4f15-b3ae-274db878ded7" providerId="ADAL" clId="{3DF20985-A173-4A1A-93F8-0B29B8FE2E3D}" dt="2023-04-19T14:11:56.362" v="3785" actId="478"/>
          <ac:spMkLst>
            <pc:docMk/>
            <pc:sldMk cId="2357394866" sldId="339"/>
            <ac:spMk id="39" creationId="{74D4ED9A-EB7A-0035-6E38-988773D986EA}"/>
          </ac:spMkLst>
        </pc:spChg>
        <pc:spChg chg="mod">
          <ac:chgData name="Noémie Spiller" userId="e4bebb1e-116a-4f15-b3ae-274db878ded7" providerId="ADAL" clId="{3DF20985-A173-4A1A-93F8-0B29B8FE2E3D}" dt="2023-04-19T14:09:28.375" v="3768" actId="1076"/>
          <ac:spMkLst>
            <pc:docMk/>
            <pc:sldMk cId="2357394866" sldId="339"/>
            <ac:spMk id="41" creationId="{3CD70D46-B646-E343-8305-2174C3F0FF71}"/>
          </ac:spMkLst>
        </pc:spChg>
        <pc:spChg chg="add del mod">
          <ac:chgData name="Noémie Spiller" userId="e4bebb1e-116a-4f15-b3ae-274db878ded7" providerId="ADAL" clId="{3DF20985-A173-4A1A-93F8-0B29B8FE2E3D}" dt="2023-04-19T14:11:56.362" v="3785" actId="478"/>
          <ac:spMkLst>
            <pc:docMk/>
            <pc:sldMk cId="2357394866" sldId="339"/>
            <ac:spMk id="42" creationId="{47CB45DA-FFB6-0709-AB87-88CFBCBDE7CF}"/>
          </ac:spMkLst>
        </pc:spChg>
        <pc:spChg chg="add del mod">
          <ac:chgData name="Noémie Spiller" userId="e4bebb1e-116a-4f15-b3ae-274db878ded7" providerId="ADAL" clId="{3DF20985-A173-4A1A-93F8-0B29B8FE2E3D}" dt="2023-04-19T14:11:56.362" v="3785" actId="478"/>
          <ac:spMkLst>
            <pc:docMk/>
            <pc:sldMk cId="2357394866" sldId="339"/>
            <ac:spMk id="43" creationId="{F933776E-9B2F-08D3-D42B-3DA3E9AD23B8}"/>
          </ac:spMkLst>
        </pc:spChg>
        <pc:spChg chg="add del mod">
          <ac:chgData name="Noémie Spiller" userId="e4bebb1e-116a-4f15-b3ae-274db878ded7" providerId="ADAL" clId="{3DF20985-A173-4A1A-93F8-0B29B8FE2E3D}" dt="2023-04-19T14:11:56.362" v="3785" actId="478"/>
          <ac:spMkLst>
            <pc:docMk/>
            <pc:sldMk cId="2357394866" sldId="339"/>
            <ac:spMk id="44" creationId="{DE362CB0-1AAE-732E-160C-02CC9EE27576}"/>
          </ac:spMkLst>
        </pc:spChg>
        <pc:spChg chg="add del mod">
          <ac:chgData name="Noémie Spiller" userId="e4bebb1e-116a-4f15-b3ae-274db878ded7" providerId="ADAL" clId="{3DF20985-A173-4A1A-93F8-0B29B8FE2E3D}" dt="2023-04-19T14:11:56.362" v="3785" actId="478"/>
          <ac:spMkLst>
            <pc:docMk/>
            <pc:sldMk cId="2357394866" sldId="339"/>
            <ac:spMk id="45" creationId="{7BE8839C-8A1E-20E2-799A-B8283100178F}"/>
          </ac:spMkLst>
        </pc:spChg>
        <pc:spChg chg="add del mod">
          <ac:chgData name="Noémie Spiller" userId="e4bebb1e-116a-4f15-b3ae-274db878ded7" providerId="ADAL" clId="{3DF20985-A173-4A1A-93F8-0B29B8FE2E3D}" dt="2023-04-19T14:11:56.362" v="3785" actId="478"/>
          <ac:spMkLst>
            <pc:docMk/>
            <pc:sldMk cId="2357394866" sldId="339"/>
            <ac:spMk id="46" creationId="{821D06AF-1842-587D-1C85-32CAE2D7EE11}"/>
          </ac:spMkLst>
        </pc:spChg>
        <pc:picChg chg="add del mod">
          <ac:chgData name="Noémie Spiller" userId="e4bebb1e-116a-4f15-b3ae-274db878ded7" providerId="ADAL" clId="{3DF20985-A173-4A1A-93F8-0B29B8FE2E3D}" dt="2023-04-19T14:12:14.898" v="3792" actId="478"/>
          <ac:picMkLst>
            <pc:docMk/>
            <pc:sldMk cId="2357394866" sldId="339"/>
            <ac:picMk id="5" creationId="{C13A5024-D5B2-8ACD-5083-997512FD9C84}"/>
          </ac:picMkLst>
        </pc:picChg>
        <pc:picChg chg="mod">
          <ac:chgData name="Noémie Spiller" userId="e4bebb1e-116a-4f15-b3ae-274db878ded7" providerId="ADAL" clId="{3DF20985-A173-4A1A-93F8-0B29B8FE2E3D}" dt="2023-04-19T14:12:43.551" v="3796" actId="1076"/>
          <ac:picMkLst>
            <pc:docMk/>
            <pc:sldMk cId="2357394866" sldId="339"/>
            <ac:picMk id="7" creationId="{E3F824A7-6591-B568-306A-0FE1F863DAD8}"/>
          </ac:picMkLst>
        </pc:picChg>
        <pc:picChg chg="add del mod">
          <ac:chgData name="Noémie Spiller" userId="e4bebb1e-116a-4f15-b3ae-274db878ded7" providerId="ADAL" clId="{3DF20985-A173-4A1A-93F8-0B29B8FE2E3D}" dt="2023-04-19T14:11:56.362" v="3785" actId="478"/>
          <ac:picMkLst>
            <pc:docMk/>
            <pc:sldMk cId="2357394866" sldId="339"/>
            <ac:picMk id="16" creationId="{86F2205B-9500-BFA7-FEAE-3B9EE8DCBAD3}"/>
          </ac:picMkLst>
        </pc:picChg>
        <pc:picChg chg="add del mod">
          <ac:chgData name="Noémie Spiller" userId="e4bebb1e-116a-4f15-b3ae-274db878ded7" providerId="ADAL" clId="{3DF20985-A173-4A1A-93F8-0B29B8FE2E3D}" dt="2023-04-19T14:11:56.362" v="3785" actId="478"/>
          <ac:picMkLst>
            <pc:docMk/>
            <pc:sldMk cId="2357394866" sldId="339"/>
            <ac:picMk id="25" creationId="{C5FB6FA3-FB5F-A11D-D199-B99873E97E60}"/>
          </ac:picMkLst>
        </pc:picChg>
        <pc:picChg chg="mod">
          <ac:chgData name="Noémie Spiller" userId="e4bebb1e-116a-4f15-b3ae-274db878ded7" providerId="ADAL" clId="{3DF20985-A173-4A1A-93F8-0B29B8FE2E3D}" dt="2023-04-19T14:09:28.375" v="3768" actId="1076"/>
          <ac:picMkLst>
            <pc:docMk/>
            <pc:sldMk cId="2357394866" sldId="339"/>
            <ac:picMk id="40" creationId="{915C5DF5-83E8-94FC-9B7B-3C3751B50EDD}"/>
          </ac:picMkLst>
        </pc:picChg>
      </pc:sldChg>
      <pc:sldChg chg="addSp delSp modSp add mod modNotesTx">
        <pc:chgData name="Noémie Spiller" userId="e4bebb1e-116a-4f15-b3ae-274db878ded7" providerId="ADAL" clId="{3DF20985-A173-4A1A-93F8-0B29B8FE2E3D}" dt="2023-04-25T15:41:19.772" v="4669" actId="20577"/>
        <pc:sldMkLst>
          <pc:docMk/>
          <pc:sldMk cId="4179259077" sldId="340"/>
        </pc:sldMkLst>
        <pc:spChg chg="mod">
          <ac:chgData name="Noémie Spiller" userId="e4bebb1e-116a-4f15-b3ae-274db878ded7" providerId="ADAL" clId="{3DF20985-A173-4A1A-93F8-0B29B8FE2E3D}" dt="2023-04-19T14:57:41.562" v="4004" actId="1076"/>
          <ac:spMkLst>
            <pc:docMk/>
            <pc:sldMk cId="4179259077" sldId="340"/>
            <ac:spMk id="3" creationId="{BE4494D0-AC5B-F3AE-2236-7D714980CFF5}"/>
          </ac:spMkLst>
        </pc:spChg>
        <pc:spChg chg="mod">
          <ac:chgData name="Noémie Spiller" userId="e4bebb1e-116a-4f15-b3ae-274db878ded7" providerId="ADAL" clId="{3DF20985-A173-4A1A-93F8-0B29B8FE2E3D}" dt="2023-04-25T15:41:19.772" v="4669" actId="20577"/>
          <ac:spMkLst>
            <pc:docMk/>
            <pc:sldMk cId="4179259077" sldId="340"/>
            <ac:spMk id="4" creationId="{3C8B132F-D6E4-54F1-EC01-69DB780F9124}"/>
          </ac:spMkLst>
        </pc:spChg>
        <pc:spChg chg="add del">
          <ac:chgData name="Noémie Spiller" userId="e4bebb1e-116a-4f15-b3ae-274db878ded7" providerId="ADAL" clId="{3DF20985-A173-4A1A-93F8-0B29B8FE2E3D}" dt="2023-04-19T14:18:15.041" v="3851" actId="22"/>
          <ac:spMkLst>
            <pc:docMk/>
            <pc:sldMk cId="4179259077" sldId="340"/>
            <ac:spMk id="6" creationId="{8DDBE65D-DBAF-278D-19BC-7A03A1C6E903}"/>
          </ac:spMkLst>
        </pc:spChg>
        <pc:spChg chg="add del mod">
          <ac:chgData name="Noémie Spiller" userId="e4bebb1e-116a-4f15-b3ae-274db878ded7" providerId="ADAL" clId="{3DF20985-A173-4A1A-93F8-0B29B8FE2E3D}" dt="2023-04-19T14:32:17.173" v="3876" actId="478"/>
          <ac:spMkLst>
            <pc:docMk/>
            <pc:sldMk cId="4179259077" sldId="340"/>
            <ac:spMk id="8" creationId="{3A8C9FF3-DA4B-050D-0BB2-186F4E60A237}"/>
          </ac:spMkLst>
        </pc:spChg>
        <pc:spChg chg="add mod">
          <ac:chgData name="Noémie Spiller" userId="e4bebb1e-116a-4f15-b3ae-274db878ded7" providerId="ADAL" clId="{3DF20985-A173-4A1A-93F8-0B29B8FE2E3D}" dt="2023-04-19T14:58:42.349" v="4017" actId="1076"/>
          <ac:spMkLst>
            <pc:docMk/>
            <pc:sldMk cId="4179259077" sldId="340"/>
            <ac:spMk id="9" creationId="{42A86253-3231-68D1-EDC8-2577830E42D1}"/>
          </ac:spMkLst>
        </pc:spChg>
        <pc:spChg chg="add mod">
          <ac:chgData name="Noémie Spiller" userId="e4bebb1e-116a-4f15-b3ae-274db878ded7" providerId="ADAL" clId="{3DF20985-A173-4A1A-93F8-0B29B8FE2E3D}" dt="2023-04-19T14:58:46.133" v="4018" actId="1076"/>
          <ac:spMkLst>
            <pc:docMk/>
            <pc:sldMk cId="4179259077" sldId="340"/>
            <ac:spMk id="10" creationId="{3BF135E6-26AC-AFEC-345F-33FB9472FF9C}"/>
          </ac:spMkLst>
        </pc:spChg>
        <pc:spChg chg="del mod">
          <ac:chgData name="Noémie Spiller" userId="e4bebb1e-116a-4f15-b3ae-274db878ded7" providerId="ADAL" clId="{3DF20985-A173-4A1A-93F8-0B29B8FE2E3D}" dt="2023-04-19T14:57:50.770" v="4007" actId="478"/>
          <ac:spMkLst>
            <pc:docMk/>
            <pc:sldMk cId="4179259077" sldId="340"/>
            <ac:spMk id="12" creationId="{D370E47D-B65A-A013-AB77-F8FD074C66F3}"/>
          </ac:spMkLst>
        </pc:spChg>
        <pc:spChg chg="add mod">
          <ac:chgData name="Noémie Spiller" userId="e4bebb1e-116a-4f15-b3ae-274db878ded7" providerId="ADAL" clId="{3DF20985-A173-4A1A-93F8-0B29B8FE2E3D}" dt="2023-04-19T15:10:04.796" v="4129" actId="1076"/>
          <ac:spMkLst>
            <pc:docMk/>
            <pc:sldMk cId="4179259077" sldId="340"/>
            <ac:spMk id="13" creationId="{D1138634-9EFF-1224-F2E0-D80CE89B8031}"/>
          </ac:spMkLst>
        </pc:spChg>
        <pc:spChg chg="mod">
          <ac:chgData name="Noémie Spiller" userId="e4bebb1e-116a-4f15-b3ae-274db878ded7" providerId="ADAL" clId="{3DF20985-A173-4A1A-93F8-0B29B8FE2E3D}" dt="2023-04-19T14:59:10.300" v="4024" actId="1076"/>
          <ac:spMkLst>
            <pc:docMk/>
            <pc:sldMk cId="4179259077" sldId="340"/>
            <ac:spMk id="21" creationId="{DEE7FE5F-17DC-9C39-6199-F98DCC38B80E}"/>
          </ac:spMkLst>
        </pc:spChg>
        <pc:spChg chg="mod">
          <ac:chgData name="Noémie Spiller" userId="e4bebb1e-116a-4f15-b3ae-274db878ded7" providerId="ADAL" clId="{3DF20985-A173-4A1A-93F8-0B29B8FE2E3D}" dt="2023-04-19T14:58:31.463" v="4015" actId="1076"/>
          <ac:spMkLst>
            <pc:docMk/>
            <pc:sldMk cId="4179259077" sldId="340"/>
            <ac:spMk id="22" creationId="{D1BD6737-82F1-5BD4-0CA5-B24682D89AE5}"/>
          </ac:spMkLst>
        </pc:spChg>
        <pc:spChg chg="mod">
          <ac:chgData name="Noémie Spiller" userId="e4bebb1e-116a-4f15-b3ae-274db878ded7" providerId="ADAL" clId="{3DF20985-A173-4A1A-93F8-0B29B8FE2E3D}" dt="2023-04-19T14:58:31.463" v="4015" actId="1076"/>
          <ac:spMkLst>
            <pc:docMk/>
            <pc:sldMk cId="4179259077" sldId="340"/>
            <ac:spMk id="23" creationId="{476224B0-FEAA-2822-5CC6-B8741C4C4322}"/>
          </ac:spMkLst>
        </pc:spChg>
        <pc:spChg chg="mod">
          <ac:chgData name="Noémie Spiller" userId="e4bebb1e-116a-4f15-b3ae-274db878ded7" providerId="ADAL" clId="{3DF20985-A173-4A1A-93F8-0B29B8FE2E3D}" dt="2023-04-19T14:58:31.463" v="4015" actId="1076"/>
          <ac:spMkLst>
            <pc:docMk/>
            <pc:sldMk cId="4179259077" sldId="340"/>
            <ac:spMk id="24" creationId="{F883E18A-DC4D-7D61-6EBF-F3E960986BB9}"/>
          </ac:spMkLst>
        </pc:spChg>
        <pc:spChg chg="del mod">
          <ac:chgData name="Noémie Spiller" userId="e4bebb1e-116a-4f15-b3ae-274db878ded7" providerId="ADAL" clId="{3DF20985-A173-4A1A-93F8-0B29B8FE2E3D}" dt="2023-04-19T14:57:46.201" v="4005" actId="478"/>
          <ac:spMkLst>
            <pc:docMk/>
            <pc:sldMk cId="4179259077" sldId="340"/>
            <ac:spMk id="27" creationId="{6198B37D-D4CE-A321-8576-A2EFCB958A3E}"/>
          </ac:spMkLst>
        </pc:spChg>
        <pc:spChg chg="del mod">
          <ac:chgData name="Noémie Spiller" userId="e4bebb1e-116a-4f15-b3ae-274db878ded7" providerId="ADAL" clId="{3DF20985-A173-4A1A-93F8-0B29B8FE2E3D}" dt="2023-04-19T14:57:46.201" v="4005" actId="478"/>
          <ac:spMkLst>
            <pc:docMk/>
            <pc:sldMk cId="4179259077" sldId="340"/>
            <ac:spMk id="28" creationId="{C641D51C-3C4E-62BB-B394-C584587D6505}"/>
          </ac:spMkLst>
        </pc:spChg>
        <pc:spChg chg="del mod">
          <ac:chgData name="Noémie Spiller" userId="e4bebb1e-116a-4f15-b3ae-274db878ded7" providerId="ADAL" clId="{3DF20985-A173-4A1A-93F8-0B29B8FE2E3D}" dt="2023-04-19T14:57:46.201" v="4005" actId="478"/>
          <ac:spMkLst>
            <pc:docMk/>
            <pc:sldMk cId="4179259077" sldId="340"/>
            <ac:spMk id="29" creationId="{823F4E19-C3B4-1072-CF8B-49ECEB597390}"/>
          </ac:spMkLst>
        </pc:spChg>
        <pc:picChg chg="mod">
          <ac:chgData name="Noémie Spiller" userId="e4bebb1e-116a-4f15-b3ae-274db878ded7" providerId="ADAL" clId="{3DF20985-A173-4A1A-93F8-0B29B8FE2E3D}" dt="2023-04-19T14:58:13.678" v="4014" actId="1076"/>
          <ac:picMkLst>
            <pc:docMk/>
            <pc:sldMk cId="4179259077" sldId="340"/>
            <ac:picMk id="7" creationId="{E3F824A7-6591-B568-306A-0FE1F863DAD8}"/>
          </ac:picMkLst>
        </pc:picChg>
        <pc:picChg chg="mod">
          <ac:chgData name="Noémie Spiller" userId="e4bebb1e-116a-4f15-b3ae-274db878ded7" providerId="ADAL" clId="{3DF20985-A173-4A1A-93F8-0B29B8FE2E3D}" dt="2023-04-19T14:58:31.463" v="4015" actId="1076"/>
          <ac:picMkLst>
            <pc:docMk/>
            <pc:sldMk cId="4179259077" sldId="340"/>
            <ac:picMk id="16" creationId="{D2554147-0893-21A1-25CC-3579B39E8ED3}"/>
          </ac:picMkLst>
        </pc:picChg>
        <pc:picChg chg="mod">
          <ac:chgData name="Noémie Spiller" userId="e4bebb1e-116a-4f15-b3ae-274db878ded7" providerId="ADAL" clId="{3DF20985-A173-4A1A-93F8-0B29B8FE2E3D}" dt="2023-04-19T14:58:31.463" v="4015" actId="1076"/>
          <ac:picMkLst>
            <pc:docMk/>
            <pc:sldMk cId="4179259077" sldId="340"/>
            <ac:picMk id="18" creationId="{578D4D9E-1E53-8E2B-2E84-C1E9E3D42598}"/>
          </ac:picMkLst>
        </pc:picChg>
        <pc:picChg chg="mod">
          <ac:chgData name="Noémie Spiller" userId="e4bebb1e-116a-4f15-b3ae-274db878ded7" providerId="ADAL" clId="{3DF20985-A173-4A1A-93F8-0B29B8FE2E3D}" dt="2023-04-19T14:58:31.463" v="4015" actId="1076"/>
          <ac:picMkLst>
            <pc:docMk/>
            <pc:sldMk cId="4179259077" sldId="340"/>
            <ac:picMk id="20" creationId="{E192B57B-4C9F-580C-F030-2D3C2D59D9CE}"/>
          </ac:picMkLst>
        </pc:picChg>
        <pc:picChg chg="del mod">
          <ac:chgData name="Noémie Spiller" userId="e4bebb1e-116a-4f15-b3ae-274db878ded7" providerId="ADAL" clId="{3DF20985-A173-4A1A-93F8-0B29B8FE2E3D}" dt="2023-04-19T14:57:46.201" v="4005" actId="478"/>
          <ac:picMkLst>
            <pc:docMk/>
            <pc:sldMk cId="4179259077" sldId="340"/>
            <ac:picMk id="25" creationId="{EBA048CE-0253-59D0-CE36-2C8483EE7523}"/>
          </ac:picMkLst>
        </pc:picChg>
        <pc:picChg chg="del mod">
          <ac:chgData name="Noémie Spiller" userId="e4bebb1e-116a-4f15-b3ae-274db878ded7" providerId="ADAL" clId="{3DF20985-A173-4A1A-93F8-0B29B8FE2E3D}" dt="2023-04-19T14:57:48.141" v="4006" actId="478"/>
          <ac:picMkLst>
            <pc:docMk/>
            <pc:sldMk cId="4179259077" sldId="340"/>
            <ac:picMk id="26" creationId="{F4624920-7790-BE56-073A-ABFEBF86989C}"/>
          </ac:picMkLst>
        </pc:picChg>
      </pc:sldChg>
      <pc:sldChg chg="addSp delSp modSp add mod modNotesTx">
        <pc:chgData name="Noémie Spiller" userId="e4bebb1e-116a-4f15-b3ae-274db878ded7" providerId="ADAL" clId="{3DF20985-A173-4A1A-93F8-0B29B8FE2E3D}" dt="2023-04-25T15:42:06.231" v="4717" actId="478"/>
        <pc:sldMkLst>
          <pc:docMk/>
          <pc:sldMk cId="580682258" sldId="341"/>
        </pc:sldMkLst>
        <pc:spChg chg="mod">
          <ac:chgData name="Noémie Spiller" userId="e4bebb1e-116a-4f15-b3ae-274db878ded7" providerId="ADAL" clId="{3DF20985-A173-4A1A-93F8-0B29B8FE2E3D}" dt="2023-04-25T15:41:58.472" v="4716" actId="20577"/>
          <ac:spMkLst>
            <pc:docMk/>
            <pc:sldMk cId="580682258" sldId="341"/>
            <ac:spMk id="4" creationId="{3C8B132F-D6E4-54F1-EC01-69DB780F9124}"/>
          </ac:spMkLst>
        </pc:spChg>
        <pc:spChg chg="add mod">
          <ac:chgData name="Noémie Spiller" userId="e4bebb1e-116a-4f15-b3ae-274db878ded7" providerId="ADAL" clId="{3DF20985-A173-4A1A-93F8-0B29B8FE2E3D}" dt="2023-04-19T15:11:20.464" v="4144" actId="1076"/>
          <ac:spMkLst>
            <pc:docMk/>
            <pc:sldMk cId="580682258" sldId="341"/>
            <ac:spMk id="8" creationId="{0DCEE462-42CD-349C-D69E-40AD9E688D45}"/>
          </ac:spMkLst>
        </pc:spChg>
        <pc:spChg chg="add del mod">
          <ac:chgData name="Noémie Spiller" userId="e4bebb1e-116a-4f15-b3ae-274db878ded7" providerId="ADAL" clId="{3DF20985-A173-4A1A-93F8-0B29B8FE2E3D}" dt="2023-04-19T15:11:57.950" v="4149" actId="478"/>
          <ac:spMkLst>
            <pc:docMk/>
            <pc:sldMk cId="580682258" sldId="341"/>
            <ac:spMk id="9" creationId="{A6234F4C-CB8C-AD71-3AC0-EA6B5B438222}"/>
          </ac:spMkLst>
        </pc:spChg>
        <pc:spChg chg="add mod">
          <ac:chgData name="Noémie Spiller" userId="e4bebb1e-116a-4f15-b3ae-274db878ded7" providerId="ADAL" clId="{3DF20985-A173-4A1A-93F8-0B29B8FE2E3D}" dt="2023-04-19T15:13:11.709" v="4162" actId="207"/>
          <ac:spMkLst>
            <pc:docMk/>
            <pc:sldMk cId="580682258" sldId="341"/>
            <ac:spMk id="10" creationId="{6E96F9FD-E118-6C08-31F1-F6A704992BE6}"/>
          </ac:spMkLst>
        </pc:spChg>
        <pc:spChg chg="del">
          <ac:chgData name="Noémie Spiller" userId="e4bebb1e-116a-4f15-b3ae-274db878ded7" providerId="ADAL" clId="{3DF20985-A173-4A1A-93F8-0B29B8FE2E3D}" dt="2023-04-19T15:09:33.252" v="4126" actId="478"/>
          <ac:spMkLst>
            <pc:docMk/>
            <pc:sldMk cId="580682258" sldId="341"/>
            <ac:spMk id="12" creationId="{D370E47D-B65A-A013-AB77-F8FD074C66F3}"/>
          </ac:spMkLst>
        </pc:spChg>
        <pc:spChg chg="add mod">
          <ac:chgData name="Noémie Spiller" userId="e4bebb1e-116a-4f15-b3ae-274db878ded7" providerId="ADAL" clId="{3DF20985-A173-4A1A-93F8-0B29B8FE2E3D}" dt="2023-04-19T15:13:50.781" v="4170" actId="1076"/>
          <ac:spMkLst>
            <pc:docMk/>
            <pc:sldMk cId="580682258" sldId="341"/>
            <ac:spMk id="13" creationId="{7B0F85C2-3E1B-28BD-6FAE-BEB7B2E972BC}"/>
          </ac:spMkLst>
        </pc:spChg>
        <pc:spChg chg="add del mod">
          <ac:chgData name="Noémie Spiller" userId="e4bebb1e-116a-4f15-b3ae-274db878ded7" providerId="ADAL" clId="{3DF20985-A173-4A1A-93F8-0B29B8FE2E3D}" dt="2023-04-25T15:42:06.231" v="4717" actId="478"/>
          <ac:spMkLst>
            <pc:docMk/>
            <pc:sldMk cId="580682258" sldId="341"/>
            <ac:spMk id="15" creationId="{3E7B235F-DF65-7145-3805-923426D68E23}"/>
          </ac:spMkLst>
        </pc:spChg>
        <pc:spChg chg="add mod">
          <ac:chgData name="Noémie Spiller" userId="e4bebb1e-116a-4f15-b3ae-274db878ded7" providerId="ADAL" clId="{3DF20985-A173-4A1A-93F8-0B29B8FE2E3D}" dt="2023-04-19T15:52:15.370" v="4210" actId="1076"/>
          <ac:spMkLst>
            <pc:docMk/>
            <pc:sldMk cId="580682258" sldId="341"/>
            <ac:spMk id="17" creationId="{70EEDA8C-3C08-EB82-1127-951B30B407BC}"/>
          </ac:spMkLst>
        </pc:spChg>
        <pc:spChg chg="add mod">
          <ac:chgData name="Noémie Spiller" userId="e4bebb1e-116a-4f15-b3ae-274db878ded7" providerId="ADAL" clId="{3DF20985-A173-4A1A-93F8-0B29B8FE2E3D}" dt="2023-04-19T15:52:19.081" v="4211" actId="1076"/>
          <ac:spMkLst>
            <pc:docMk/>
            <pc:sldMk cId="580682258" sldId="341"/>
            <ac:spMk id="19" creationId="{A1E036C5-2BDA-30F4-CB10-1C815BB158B6}"/>
          </ac:spMkLst>
        </pc:spChg>
        <pc:spChg chg="del">
          <ac:chgData name="Noémie Spiller" userId="e4bebb1e-116a-4f15-b3ae-274db878ded7" providerId="ADAL" clId="{3DF20985-A173-4A1A-93F8-0B29B8FE2E3D}" dt="2023-04-19T15:13:14.938" v="4163" actId="478"/>
          <ac:spMkLst>
            <pc:docMk/>
            <pc:sldMk cId="580682258" sldId="341"/>
            <ac:spMk id="21" creationId="{DEE7FE5F-17DC-9C39-6199-F98DCC38B80E}"/>
          </ac:spMkLst>
        </pc:spChg>
        <pc:spChg chg="mod">
          <ac:chgData name="Noémie Spiller" userId="e4bebb1e-116a-4f15-b3ae-274db878ded7" providerId="ADAL" clId="{3DF20985-A173-4A1A-93F8-0B29B8FE2E3D}" dt="2023-04-19T15:54:20.883" v="4230" actId="20577"/>
          <ac:spMkLst>
            <pc:docMk/>
            <pc:sldMk cId="580682258" sldId="341"/>
            <ac:spMk id="22" creationId="{D1BD6737-82F1-5BD4-0CA5-B24682D89AE5}"/>
          </ac:spMkLst>
        </pc:spChg>
        <pc:spChg chg="del mod">
          <ac:chgData name="Noémie Spiller" userId="e4bebb1e-116a-4f15-b3ae-274db878ded7" providerId="ADAL" clId="{3DF20985-A173-4A1A-93F8-0B29B8FE2E3D}" dt="2023-04-19T15:14:15.339" v="4184" actId="478"/>
          <ac:spMkLst>
            <pc:docMk/>
            <pc:sldMk cId="580682258" sldId="341"/>
            <ac:spMk id="23" creationId="{476224B0-FEAA-2822-5CC6-B8741C4C4322}"/>
          </ac:spMkLst>
        </pc:spChg>
        <pc:spChg chg="mod">
          <ac:chgData name="Noémie Spiller" userId="e4bebb1e-116a-4f15-b3ae-274db878ded7" providerId="ADAL" clId="{3DF20985-A173-4A1A-93F8-0B29B8FE2E3D}" dt="2023-04-19T15:12:47.515" v="4157" actId="1076"/>
          <ac:spMkLst>
            <pc:docMk/>
            <pc:sldMk cId="580682258" sldId="341"/>
            <ac:spMk id="24" creationId="{F883E18A-DC4D-7D61-6EBF-F3E960986BB9}"/>
          </ac:spMkLst>
        </pc:spChg>
        <pc:spChg chg="del">
          <ac:chgData name="Noémie Spiller" userId="e4bebb1e-116a-4f15-b3ae-274db878ded7" providerId="ADAL" clId="{3DF20985-A173-4A1A-93F8-0B29B8FE2E3D}" dt="2023-04-19T15:13:27.369" v="4166" actId="478"/>
          <ac:spMkLst>
            <pc:docMk/>
            <pc:sldMk cId="580682258" sldId="341"/>
            <ac:spMk id="27" creationId="{6198B37D-D4CE-A321-8576-A2EFCB958A3E}"/>
          </ac:spMkLst>
        </pc:spChg>
        <pc:spChg chg="mod">
          <ac:chgData name="Noémie Spiller" userId="e4bebb1e-116a-4f15-b3ae-274db878ded7" providerId="ADAL" clId="{3DF20985-A173-4A1A-93F8-0B29B8FE2E3D}" dt="2023-04-19T15:54:12.759" v="4220" actId="20577"/>
          <ac:spMkLst>
            <pc:docMk/>
            <pc:sldMk cId="580682258" sldId="341"/>
            <ac:spMk id="28" creationId="{C641D51C-3C4E-62BB-B394-C584587D6505}"/>
          </ac:spMkLst>
        </pc:spChg>
        <pc:spChg chg="del">
          <ac:chgData name="Noémie Spiller" userId="e4bebb1e-116a-4f15-b3ae-274db878ded7" providerId="ADAL" clId="{3DF20985-A173-4A1A-93F8-0B29B8FE2E3D}" dt="2023-04-19T15:13:30.077" v="4167" actId="478"/>
          <ac:spMkLst>
            <pc:docMk/>
            <pc:sldMk cId="580682258" sldId="341"/>
            <ac:spMk id="29" creationId="{823F4E19-C3B4-1072-CF8B-49ECEB597390}"/>
          </ac:spMkLst>
        </pc:spChg>
        <pc:picChg chg="add mod">
          <ac:chgData name="Noémie Spiller" userId="e4bebb1e-116a-4f15-b3ae-274db878ded7" providerId="ADAL" clId="{3DF20985-A173-4A1A-93F8-0B29B8FE2E3D}" dt="2023-04-19T15:12:47.515" v="4157" actId="1076"/>
          <ac:picMkLst>
            <pc:docMk/>
            <pc:sldMk cId="580682258" sldId="341"/>
            <ac:picMk id="6" creationId="{A49AB6FC-89C9-8F86-5052-C01524ECA3C2}"/>
          </ac:picMkLst>
        </pc:picChg>
        <pc:picChg chg="mod">
          <ac:chgData name="Noémie Spiller" userId="e4bebb1e-116a-4f15-b3ae-274db878ded7" providerId="ADAL" clId="{3DF20985-A173-4A1A-93F8-0B29B8FE2E3D}" dt="2023-04-19T15:11:20.464" v="4144" actId="1076"/>
          <ac:picMkLst>
            <pc:docMk/>
            <pc:sldMk cId="580682258" sldId="341"/>
            <ac:picMk id="7" creationId="{E3F824A7-6591-B568-306A-0FE1F863DAD8}"/>
          </ac:picMkLst>
        </pc:picChg>
        <pc:picChg chg="del">
          <ac:chgData name="Noémie Spiller" userId="e4bebb1e-116a-4f15-b3ae-274db878ded7" providerId="ADAL" clId="{3DF20985-A173-4A1A-93F8-0B29B8FE2E3D}" dt="2023-04-19T15:09:43.358" v="4127" actId="478"/>
          <ac:picMkLst>
            <pc:docMk/>
            <pc:sldMk cId="580682258" sldId="341"/>
            <ac:picMk id="16" creationId="{D2554147-0893-21A1-25CC-3579B39E8ED3}"/>
          </ac:picMkLst>
        </pc:picChg>
        <pc:picChg chg="del">
          <ac:chgData name="Noémie Spiller" userId="e4bebb1e-116a-4f15-b3ae-274db878ded7" providerId="ADAL" clId="{3DF20985-A173-4A1A-93F8-0B29B8FE2E3D}" dt="2023-04-19T15:09:43.358" v="4127" actId="478"/>
          <ac:picMkLst>
            <pc:docMk/>
            <pc:sldMk cId="580682258" sldId="341"/>
            <ac:picMk id="18" creationId="{578D4D9E-1E53-8E2B-2E84-C1E9E3D42598}"/>
          </ac:picMkLst>
        </pc:picChg>
        <pc:picChg chg="del">
          <ac:chgData name="Noémie Spiller" userId="e4bebb1e-116a-4f15-b3ae-274db878ded7" providerId="ADAL" clId="{3DF20985-A173-4A1A-93F8-0B29B8FE2E3D}" dt="2023-04-19T15:09:43.358" v="4127" actId="478"/>
          <ac:picMkLst>
            <pc:docMk/>
            <pc:sldMk cId="580682258" sldId="341"/>
            <ac:picMk id="20" creationId="{E192B57B-4C9F-580C-F030-2D3C2D59D9CE}"/>
          </ac:picMkLst>
        </pc:picChg>
        <pc:picChg chg="del">
          <ac:chgData name="Noémie Spiller" userId="e4bebb1e-116a-4f15-b3ae-274db878ded7" providerId="ADAL" clId="{3DF20985-A173-4A1A-93F8-0B29B8FE2E3D}" dt="2023-04-19T15:10:25.271" v="4136" actId="478"/>
          <ac:picMkLst>
            <pc:docMk/>
            <pc:sldMk cId="580682258" sldId="341"/>
            <ac:picMk id="25" creationId="{EBA048CE-0253-59D0-CE36-2C8483EE7523}"/>
          </ac:picMkLst>
        </pc:picChg>
        <pc:picChg chg="del mod">
          <ac:chgData name="Noémie Spiller" userId="e4bebb1e-116a-4f15-b3ae-274db878ded7" providerId="ADAL" clId="{3DF20985-A173-4A1A-93F8-0B29B8FE2E3D}" dt="2023-04-19T15:10:20.467" v="4135" actId="478"/>
          <ac:picMkLst>
            <pc:docMk/>
            <pc:sldMk cId="580682258" sldId="341"/>
            <ac:picMk id="26" creationId="{F4624920-7790-BE56-073A-ABFEBF86989C}"/>
          </ac:picMkLst>
        </pc:picChg>
      </pc:sldChg>
      <pc:sldChg chg="addSp delSp modSp add mod">
        <pc:chgData name="Noémie Spiller" userId="e4bebb1e-116a-4f15-b3ae-274db878ded7" providerId="ADAL" clId="{3DF20985-A173-4A1A-93F8-0B29B8FE2E3D}" dt="2023-04-25T15:41:31.416" v="4694" actId="20577"/>
        <pc:sldMkLst>
          <pc:docMk/>
          <pc:sldMk cId="1160953291" sldId="342"/>
        </pc:sldMkLst>
        <pc:spChg chg="mod">
          <ac:chgData name="Noémie Spiller" userId="e4bebb1e-116a-4f15-b3ae-274db878ded7" providerId="ADAL" clId="{3DF20985-A173-4A1A-93F8-0B29B8FE2E3D}" dt="2023-04-25T15:41:31.416" v="4694" actId="20577"/>
          <ac:spMkLst>
            <pc:docMk/>
            <pc:sldMk cId="1160953291" sldId="342"/>
            <ac:spMk id="4" creationId="{3C8B132F-D6E4-54F1-EC01-69DB780F9124}"/>
          </ac:spMkLst>
        </pc:spChg>
        <pc:spChg chg="del">
          <ac:chgData name="Noémie Spiller" userId="e4bebb1e-116a-4f15-b3ae-274db878ded7" providerId="ADAL" clId="{3DF20985-A173-4A1A-93F8-0B29B8FE2E3D}" dt="2023-04-19T14:59:52.833" v="4066" actId="478"/>
          <ac:spMkLst>
            <pc:docMk/>
            <pc:sldMk cId="1160953291" sldId="342"/>
            <ac:spMk id="12" creationId="{D370E47D-B65A-A013-AB77-F8FD074C66F3}"/>
          </ac:spMkLst>
        </pc:spChg>
        <pc:spChg chg="mod">
          <ac:chgData name="Noémie Spiller" userId="e4bebb1e-116a-4f15-b3ae-274db878ded7" providerId="ADAL" clId="{3DF20985-A173-4A1A-93F8-0B29B8FE2E3D}" dt="2023-04-19T15:00:58.914" v="4080" actId="1076"/>
          <ac:spMkLst>
            <pc:docMk/>
            <pc:sldMk cId="1160953291" sldId="342"/>
            <ac:spMk id="21" creationId="{DEE7FE5F-17DC-9C39-6199-F98DCC38B80E}"/>
          </ac:spMkLst>
        </pc:spChg>
        <pc:spChg chg="del">
          <ac:chgData name="Noémie Spiller" userId="e4bebb1e-116a-4f15-b3ae-274db878ded7" providerId="ADAL" clId="{3DF20985-A173-4A1A-93F8-0B29B8FE2E3D}" dt="2023-04-19T14:34:40.753" v="3899" actId="478"/>
          <ac:spMkLst>
            <pc:docMk/>
            <pc:sldMk cId="1160953291" sldId="342"/>
            <ac:spMk id="22" creationId="{D1BD6737-82F1-5BD4-0CA5-B24682D89AE5}"/>
          </ac:spMkLst>
        </pc:spChg>
        <pc:spChg chg="del">
          <ac:chgData name="Noémie Spiller" userId="e4bebb1e-116a-4f15-b3ae-274db878ded7" providerId="ADAL" clId="{3DF20985-A173-4A1A-93F8-0B29B8FE2E3D}" dt="2023-04-19T14:34:40.753" v="3899" actId="478"/>
          <ac:spMkLst>
            <pc:docMk/>
            <pc:sldMk cId="1160953291" sldId="342"/>
            <ac:spMk id="23" creationId="{476224B0-FEAA-2822-5CC6-B8741C4C4322}"/>
          </ac:spMkLst>
        </pc:spChg>
        <pc:spChg chg="del">
          <ac:chgData name="Noémie Spiller" userId="e4bebb1e-116a-4f15-b3ae-274db878ded7" providerId="ADAL" clId="{3DF20985-A173-4A1A-93F8-0B29B8FE2E3D}" dt="2023-04-19T14:34:40.753" v="3899" actId="478"/>
          <ac:spMkLst>
            <pc:docMk/>
            <pc:sldMk cId="1160953291" sldId="342"/>
            <ac:spMk id="24" creationId="{F883E18A-DC4D-7D61-6EBF-F3E960986BB9}"/>
          </ac:spMkLst>
        </pc:spChg>
        <pc:spChg chg="del mod">
          <ac:chgData name="Noémie Spiller" userId="e4bebb1e-116a-4f15-b3ae-274db878ded7" providerId="ADAL" clId="{3DF20985-A173-4A1A-93F8-0B29B8FE2E3D}" dt="2023-04-19T14:59:52.833" v="4066" actId="478"/>
          <ac:spMkLst>
            <pc:docMk/>
            <pc:sldMk cId="1160953291" sldId="342"/>
            <ac:spMk id="27" creationId="{6198B37D-D4CE-A321-8576-A2EFCB958A3E}"/>
          </ac:spMkLst>
        </pc:spChg>
        <pc:spChg chg="del">
          <ac:chgData name="Noémie Spiller" userId="e4bebb1e-116a-4f15-b3ae-274db878ded7" providerId="ADAL" clId="{3DF20985-A173-4A1A-93F8-0B29B8FE2E3D}" dt="2023-04-19T14:37:27.560" v="3919" actId="478"/>
          <ac:spMkLst>
            <pc:docMk/>
            <pc:sldMk cId="1160953291" sldId="342"/>
            <ac:spMk id="28" creationId="{C641D51C-3C4E-62BB-B394-C584587D6505}"/>
          </ac:spMkLst>
        </pc:spChg>
        <pc:spChg chg="del mod">
          <ac:chgData name="Noémie Spiller" userId="e4bebb1e-116a-4f15-b3ae-274db878ded7" providerId="ADAL" clId="{3DF20985-A173-4A1A-93F8-0B29B8FE2E3D}" dt="2023-04-19T14:42:03.871" v="3977" actId="478"/>
          <ac:spMkLst>
            <pc:docMk/>
            <pc:sldMk cId="1160953291" sldId="342"/>
            <ac:spMk id="29" creationId="{823F4E19-C3B4-1072-CF8B-49ECEB597390}"/>
          </ac:spMkLst>
        </pc:spChg>
        <pc:spChg chg="add mod">
          <ac:chgData name="Noémie Spiller" userId="e4bebb1e-116a-4f15-b3ae-274db878ded7" providerId="ADAL" clId="{3DF20985-A173-4A1A-93F8-0B29B8FE2E3D}" dt="2023-04-19T15:00:49.915" v="4078" actId="1076"/>
          <ac:spMkLst>
            <pc:docMk/>
            <pc:sldMk cId="1160953291" sldId="342"/>
            <ac:spMk id="40" creationId="{789D1E93-33DB-2E69-D80F-0C350AE64123}"/>
          </ac:spMkLst>
        </pc:spChg>
        <pc:spChg chg="add mod">
          <ac:chgData name="Noémie Spiller" userId="e4bebb1e-116a-4f15-b3ae-274db878ded7" providerId="ADAL" clId="{3DF20985-A173-4A1A-93F8-0B29B8FE2E3D}" dt="2023-04-19T15:00:56.282" v="4079" actId="1076"/>
          <ac:spMkLst>
            <pc:docMk/>
            <pc:sldMk cId="1160953291" sldId="342"/>
            <ac:spMk id="41" creationId="{3CEBD3E3-33DD-D901-C513-1D09BACC0735}"/>
          </ac:spMkLst>
        </pc:spChg>
        <pc:spChg chg="add del mod">
          <ac:chgData name="Noémie Spiller" userId="e4bebb1e-116a-4f15-b3ae-274db878ded7" providerId="ADAL" clId="{3DF20985-A173-4A1A-93F8-0B29B8FE2E3D}" dt="2023-04-19T14:59:52.833" v="4066" actId="478"/>
          <ac:spMkLst>
            <pc:docMk/>
            <pc:sldMk cId="1160953291" sldId="342"/>
            <ac:spMk id="45" creationId="{82F3FB52-BC70-13EA-50C4-135CA79C3E77}"/>
          </ac:spMkLst>
        </pc:spChg>
        <pc:spChg chg="add del mod">
          <ac:chgData name="Noémie Spiller" userId="e4bebb1e-116a-4f15-b3ae-274db878ded7" providerId="ADAL" clId="{3DF20985-A173-4A1A-93F8-0B29B8FE2E3D}" dt="2023-04-19T14:59:52.833" v="4066" actId="478"/>
          <ac:spMkLst>
            <pc:docMk/>
            <pc:sldMk cId="1160953291" sldId="342"/>
            <ac:spMk id="56" creationId="{C9642692-425B-22C0-9BF0-01983C7A5982}"/>
          </ac:spMkLst>
        </pc:spChg>
        <pc:spChg chg="add mod">
          <ac:chgData name="Noémie Spiller" userId="e4bebb1e-116a-4f15-b3ae-274db878ded7" providerId="ADAL" clId="{3DF20985-A173-4A1A-93F8-0B29B8FE2E3D}" dt="2023-04-19T15:10:10.257" v="4131" actId="1076"/>
          <ac:spMkLst>
            <pc:docMk/>
            <pc:sldMk cId="1160953291" sldId="342"/>
            <ac:spMk id="57" creationId="{2AA7AC53-B5BE-23B6-175C-986D82F108F1}"/>
          </ac:spMkLst>
        </pc:spChg>
        <pc:picChg chg="add del mod">
          <ac:chgData name="Noémie Spiller" userId="e4bebb1e-116a-4f15-b3ae-274db878ded7" providerId="ADAL" clId="{3DF20985-A173-4A1A-93F8-0B29B8FE2E3D}" dt="2023-04-19T14:59:52.833" v="4066" actId="478"/>
          <ac:picMkLst>
            <pc:docMk/>
            <pc:sldMk cId="1160953291" sldId="342"/>
            <ac:picMk id="6" creationId="{7D61FBB9-A1CB-F3E8-C4CA-9E65C78994EB}"/>
          </ac:picMkLst>
        </pc:picChg>
        <pc:picChg chg="mod">
          <ac:chgData name="Noémie Spiller" userId="e4bebb1e-116a-4f15-b3ae-274db878ded7" providerId="ADAL" clId="{3DF20985-A173-4A1A-93F8-0B29B8FE2E3D}" dt="2023-04-19T15:00:42.676" v="4076" actId="1076"/>
          <ac:picMkLst>
            <pc:docMk/>
            <pc:sldMk cId="1160953291" sldId="342"/>
            <ac:picMk id="7" creationId="{E3F824A7-6591-B568-306A-0FE1F863DAD8}"/>
          </ac:picMkLst>
        </pc:picChg>
        <pc:picChg chg="add mod">
          <ac:chgData name="Noémie Spiller" userId="e4bebb1e-116a-4f15-b3ae-274db878ded7" providerId="ADAL" clId="{3DF20985-A173-4A1A-93F8-0B29B8FE2E3D}" dt="2023-04-19T15:00:24.448" v="4072" actId="1076"/>
          <ac:picMkLst>
            <pc:docMk/>
            <pc:sldMk cId="1160953291" sldId="342"/>
            <ac:picMk id="9" creationId="{758AE95F-A5D2-BC32-F1EC-C5B70A1A5390}"/>
          </ac:picMkLst>
        </pc:picChg>
        <pc:picChg chg="add mod">
          <ac:chgData name="Noémie Spiller" userId="e4bebb1e-116a-4f15-b3ae-274db878ded7" providerId="ADAL" clId="{3DF20985-A173-4A1A-93F8-0B29B8FE2E3D}" dt="2023-04-19T15:00:24.448" v="4072" actId="1076"/>
          <ac:picMkLst>
            <pc:docMk/>
            <pc:sldMk cId="1160953291" sldId="342"/>
            <ac:picMk id="13" creationId="{53FA998B-AC66-8E86-4471-E1BB9DF0AA53}"/>
          </ac:picMkLst>
        </pc:picChg>
        <pc:picChg chg="add del mod">
          <ac:chgData name="Noémie Spiller" userId="e4bebb1e-116a-4f15-b3ae-274db878ded7" providerId="ADAL" clId="{3DF20985-A173-4A1A-93F8-0B29B8FE2E3D}" dt="2023-04-19T14:59:52.833" v="4066" actId="478"/>
          <ac:picMkLst>
            <pc:docMk/>
            <pc:sldMk cId="1160953291" sldId="342"/>
            <ac:picMk id="15" creationId="{2652EC44-6738-C58D-632B-FC8412DEE2B4}"/>
          </ac:picMkLst>
        </pc:picChg>
        <pc:picChg chg="del">
          <ac:chgData name="Noémie Spiller" userId="e4bebb1e-116a-4f15-b3ae-274db878ded7" providerId="ADAL" clId="{3DF20985-A173-4A1A-93F8-0B29B8FE2E3D}" dt="2023-04-19T14:34:40.753" v="3899" actId="478"/>
          <ac:picMkLst>
            <pc:docMk/>
            <pc:sldMk cId="1160953291" sldId="342"/>
            <ac:picMk id="16" creationId="{D2554147-0893-21A1-25CC-3579B39E8ED3}"/>
          </ac:picMkLst>
        </pc:picChg>
        <pc:picChg chg="del">
          <ac:chgData name="Noémie Spiller" userId="e4bebb1e-116a-4f15-b3ae-274db878ded7" providerId="ADAL" clId="{3DF20985-A173-4A1A-93F8-0B29B8FE2E3D}" dt="2023-04-19T14:34:40.753" v="3899" actId="478"/>
          <ac:picMkLst>
            <pc:docMk/>
            <pc:sldMk cId="1160953291" sldId="342"/>
            <ac:picMk id="18" creationId="{578D4D9E-1E53-8E2B-2E84-C1E9E3D42598}"/>
          </ac:picMkLst>
        </pc:picChg>
        <pc:picChg chg="add del mod">
          <ac:chgData name="Noémie Spiller" userId="e4bebb1e-116a-4f15-b3ae-274db878ded7" providerId="ADAL" clId="{3DF20985-A173-4A1A-93F8-0B29B8FE2E3D}" dt="2023-04-19T14:30:43.816" v="3868" actId="478"/>
          <ac:picMkLst>
            <pc:docMk/>
            <pc:sldMk cId="1160953291" sldId="342"/>
            <ac:picMk id="19" creationId="{2C01AD02-C6C4-B58B-E391-E8979AC7FFCE}"/>
          </ac:picMkLst>
        </pc:picChg>
        <pc:picChg chg="del">
          <ac:chgData name="Noémie Spiller" userId="e4bebb1e-116a-4f15-b3ae-274db878ded7" providerId="ADAL" clId="{3DF20985-A173-4A1A-93F8-0B29B8FE2E3D}" dt="2023-04-19T14:34:40.753" v="3899" actId="478"/>
          <ac:picMkLst>
            <pc:docMk/>
            <pc:sldMk cId="1160953291" sldId="342"/>
            <ac:picMk id="20" creationId="{E192B57B-4C9F-580C-F030-2D3C2D59D9CE}"/>
          </ac:picMkLst>
        </pc:picChg>
        <pc:picChg chg="del mod">
          <ac:chgData name="Noémie Spiller" userId="e4bebb1e-116a-4f15-b3ae-274db878ded7" providerId="ADAL" clId="{3DF20985-A173-4A1A-93F8-0B29B8FE2E3D}" dt="2023-04-19T14:59:52.833" v="4066" actId="478"/>
          <ac:picMkLst>
            <pc:docMk/>
            <pc:sldMk cId="1160953291" sldId="342"/>
            <ac:picMk id="25" creationId="{EBA048CE-0253-59D0-CE36-2C8483EE7523}"/>
          </ac:picMkLst>
        </pc:picChg>
        <pc:picChg chg="del mod">
          <ac:chgData name="Noémie Spiller" userId="e4bebb1e-116a-4f15-b3ae-274db878ded7" providerId="ADAL" clId="{3DF20985-A173-4A1A-93F8-0B29B8FE2E3D}" dt="2023-04-19T14:37:35.833" v="3921" actId="478"/>
          <ac:picMkLst>
            <pc:docMk/>
            <pc:sldMk cId="1160953291" sldId="342"/>
            <ac:picMk id="26" creationId="{F4624920-7790-BE56-073A-ABFEBF86989C}"/>
          </ac:picMkLst>
        </pc:picChg>
        <pc:picChg chg="add mod">
          <ac:chgData name="Noémie Spiller" userId="e4bebb1e-116a-4f15-b3ae-274db878ded7" providerId="ADAL" clId="{3DF20985-A173-4A1A-93F8-0B29B8FE2E3D}" dt="2023-04-19T15:00:24.448" v="4072" actId="1076"/>
          <ac:picMkLst>
            <pc:docMk/>
            <pc:sldMk cId="1160953291" sldId="342"/>
            <ac:picMk id="31" creationId="{02E51A75-3FDD-D8EB-3BE4-87E35AD10EC6}"/>
          </ac:picMkLst>
        </pc:picChg>
        <pc:picChg chg="add mod">
          <ac:chgData name="Noémie Spiller" userId="e4bebb1e-116a-4f15-b3ae-274db878ded7" providerId="ADAL" clId="{3DF20985-A173-4A1A-93F8-0B29B8FE2E3D}" dt="2023-04-19T15:00:24.448" v="4072" actId="1076"/>
          <ac:picMkLst>
            <pc:docMk/>
            <pc:sldMk cId="1160953291" sldId="342"/>
            <ac:picMk id="33" creationId="{0A9DCBA5-F759-38AF-AE6C-045B9E737441}"/>
          </ac:picMkLst>
        </pc:picChg>
        <pc:picChg chg="add del mod">
          <ac:chgData name="Noémie Spiller" userId="e4bebb1e-116a-4f15-b3ae-274db878ded7" providerId="ADAL" clId="{3DF20985-A173-4A1A-93F8-0B29B8FE2E3D}" dt="2023-04-19T14:59:52.833" v="4066" actId="478"/>
          <ac:picMkLst>
            <pc:docMk/>
            <pc:sldMk cId="1160953291" sldId="342"/>
            <ac:picMk id="35" creationId="{B2432068-7464-0D0F-93B6-4EBA97C76C0C}"/>
          </ac:picMkLst>
        </pc:picChg>
        <pc:picChg chg="add mod">
          <ac:chgData name="Noémie Spiller" userId="e4bebb1e-116a-4f15-b3ae-274db878ded7" providerId="ADAL" clId="{3DF20985-A173-4A1A-93F8-0B29B8FE2E3D}" dt="2023-04-19T15:00:24.448" v="4072" actId="1076"/>
          <ac:picMkLst>
            <pc:docMk/>
            <pc:sldMk cId="1160953291" sldId="342"/>
            <ac:picMk id="37" creationId="{F6EBAA91-DAE5-1665-E245-9695D2AB4B0B}"/>
          </ac:picMkLst>
        </pc:picChg>
        <pc:picChg chg="add mod">
          <ac:chgData name="Noémie Spiller" userId="e4bebb1e-116a-4f15-b3ae-274db878ded7" providerId="ADAL" clId="{3DF20985-A173-4A1A-93F8-0B29B8FE2E3D}" dt="2023-04-19T15:00:24.448" v="4072" actId="1076"/>
          <ac:picMkLst>
            <pc:docMk/>
            <pc:sldMk cId="1160953291" sldId="342"/>
            <ac:picMk id="39" creationId="{010AB951-276F-915E-6B6B-B4B3A8208139}"/>
          </ac:picMkLst>
        </pc:picChg>
        <pc:picChg chg="add del mod">
          <ac:chgData name="Noémie Spiller" userId="e4bebb1e-116a-4f15-b3ae-274db878ded7" providerId="ADAL" clId="{3DF20985-A173-4A1A-93F8-0B29B8FE2E3D}" dt="2023-04-19T14:59:55.939" v="4067" actId="478"/>
          <ac:picMkLst>
            <pc:docMk/>
            <pc:sldMk cId="1160953291" sldId="342"/>
            <ac:picMk id="42" creationId="{627EF72C-1725-0766-DA48-352E12DF00F6}"/>
          </ac:picMkLst>
        </pc:picChg>
        <pc:picChg chg="add del mod">
          <ac:chgData name="Noémie Spiller" userId="e4bebb1e-116a-4f15-b3ae-274db878ded7" providerId="ADAL" clId="{3DF20985-A173-4A1A-93F8-0B29B8FE2E3D}" dt="2023-04-19T14:59:52.833" v="4066" actId="478"/>
          <ac:picMkLst>
            <pc:docMk/>
            <pc:sldMk cId="1160953291" sldId="342"/>
            <ac:picMk id="44" creationId="{924AD806-6A6D-AE83-2CD3-4BE33BAB1786}"/>
          </ac:picMkLst>
        </pc:picChg>
        <pc:picChg chg="add del mod">
          <ac:chgData name="Noémie Spiller" userId="e4bebb1e-116a-4f15-b3ae-274db878ded7" providerId="ADAL" clId="{3DF20985-A173-4A1A-93F8-0B29B8FE2E3D}" dt="2023-04-19T14:59:52.833" v="4066" actId="478"/>
          <ac:picMkLst>
            <pc:docMk/>
            <pc:sldMk cId="1160953291" sldId="342"/>
            <ac:picMk id="46" creationId="{E7282F25-332A-63F5-74BC-986038E93CFE}"/>
          </ac:picMkLst>
        </pc:picChg>
        <pc:picChg chg="add del mod">
          <ac:chgData name="Noémie Spiller" userId="e4bebb1e-116a-4f15-b3ae-274db878ded7" providerId="ADAL" clId="{3DF20985-A173-4A1A-93F8-0B29B8FE2E3D}" dt="2023-04-19T14:59:52.833" v="4066" actId="478"/>
          <ac:picMkLst>
            <pc:docMk/>
            <pc:sldMk cId="1160953291" sldId="342"/>
            <ac:picMk id="47" creationId="{4C377369-3564-08F3-8C10-2968BE66A3DA}"/>
          </ac:picMkLst>
        </pc:picChg>
        <pc:picChg chg="add del mod">
          <ac:chgData name="Noémie Spiller" userId="e4bebb1e-116a-4f15-b3ae-274db878ded7" providerId="ADAL" clId="{3DF20985-A173-4A1A-93F8-0B29B8FE2E3D}" dt="2023-04-19T14:59:52.833" v="4066" actId="478"/>
          <ac:picMkLst>
            <pc:docMk/>
            <pc:sldMk cId="1160953291" sldId="342"/>
            <ac:picMk id="48" creationId="{41316E12-2974-8C49-107E-EE57176EAE0E}"/>
          </ac:picMkLst>
        </pc:picChg>
        <pc:picChg chg="add del mod">
          <ac:chgData name="Noémie Spiller" userId="e4bebb1e-116a-4f15-b3ae-274db878ded7" providerId="ADAL" clId="{3DF20985-A173-4A1A-93F8-0B29B8FE2E3D}" dt="2023-04-19T14:59:52.833" v="4066" actId="478"/>
          <ac:picMkLst>
            <pc:docMk/>
            <pc:sldMk cId="1160953291" sldId="342"/>
            <ac:picMk id="49" creationId="{51D4200A-5BDF-D09B-8EEF-2912A3E64F6A}"/>
          </ac:picMkLst>
        </pc:picChg>
        <pc:picChg chg="add del mod">
          <ac:chgData name="Noémie Spiller" userId="e4bebb1e-116a-4f15-b3ae-274db878ded7" providerId="ADAL" clId="{3DF20985-A173-4A1A-93F8-0B29B8FE2E3D}" dt="2023-04-19T14:59:52.833" v="4066" actId="478"/>
          <ac:picMkLst>
            <pc:docMk/>
            <pc:sldMk cId="1160953291" sldId="342"/>
            <ac:picMk id="50" creationId="{02556EF6-AF86-FC5A-573A-4F5C94944AAF}"/>
          </ac:picMkLst>
        </pc:picChg>
        <pc:cxnChg chg="add del mod">
          <ac:chgData name="Noémie Spiller" userId="e4bebb1e-116a-4f15-b3ae-274db878ded7" providerId="ADAL" clId="{3DF20985-A173-4A1A-93F8-0B29B8FE2E3D}" dt="2023-04-19T14:59:52.833" v="4066" actId="478"/>
          <ac:cxnSpMkLst>
            <pc:docMk/>
            <pc:sldMk cId="1160953291" sldId="342"/>
            <ac:cxnSpMk id="52" creationId="{656714CD-80AF-6A7B-B9FC-122E91B873C6}"/>
          </ac:cxnSpMkLst>
        </pc:cxnChg>
        <pc:cxnChg chg="add del mod">
          <ac:chgData name="Noémie Spiller" userId="e4bebb1e-116a-4f15-b3ae-274db878ded7" providerId="ADAL" clId="{3DF20985-A173-4A1A-93F8-0B29B8FE2E3D}" dt="2023-04-19T14:59:52.833" v="4066" actId="478"/>
          <ac:cxnSpMkLst>
            <pc:docMk/>
            <pc:sldMk cId="1160953291" sldId="342"/>
            <ac:cxnSpMk id="55" creationId="{ED49F852-3D31-3D53-A6EF-FB461B9F51CA}"/>
          </ac:cxnSpMkLst>
        </pc:cxnChg>
      </pc:sldChg>
      <pc:sldChg chg="add ord">
        <pc:chgData name="Noémie Spiller" userId="e4bebb1e-116a-4f15-b3ae-274db878ded7" providerId="ADAL" clId="{3DF20985-A173-4A1A-93F8-0B29B8FE2E3D}" dt="2023-04-19T14:55:55.704" v="3996"/>
        <pc:sldMkLst>
          <pc:docMk/>
          <pc:sldMk cId="3390717321" sldId="343"/>
        </pc:sldMkLst>
      </pc:sldChg>
      <pc:sldChg chg="add ord">
        <pc:chgData name="Noémie Spiller" userId="e4bebb1e-116a-4f15-b3ae-274db878ded7" providerId="ADAL" clId="{3DF20985-A173-4A1A-93F8-0B29B8FE2E3D}" dt="2023-04-19T14:56:42.494" v="4001"/>
        <pc:sldMkLst>
          <pc:docMk/>
          <pc:sldMk cId="2790971749" sldId="344"/>
        </pc:sldMkLst>
      </pc:sldChg>
      <pc:sldChg chg="delSp modSp add mod ord modNotesTx">
        <pc:chgData name="Noémie Spiller" userId="e4bebb1e-116a-4f15-b3ae-274db878ded7" providerId="ADAL" clId="{3DF20985-A173-4A1A-93F8-0B29B8FE2E3D}" dt="2023-04-25T15:38:21.665" v="4651" actId="20577"/>
        <pc:sldMkLst>
          <pc:docMk/>
          <pc:sldMk cId="853451644" sldId="345"/>
        </pc:sldMkLst>
        <pc:spChg chg="mod">
          <ac:chgData name="Noémie Spiller" userId="e4bebb1e-116a-4f15-b3ae-274db878ded7" providerId="ADAL" clId="{3DF20985-A173-4A1A-93F8-0B29B8FE2E3D}" dt="2023-04-25T15:38:21.665" v="4651" actId="20577"/>
          <ac:spMkLst>
            <pc:docMk/>
            <pc:sldMk cId="853451644" sldId="345"/>
            <ac:spMk id="4" creationId="{79114A4D-AFC4-AE7A-04F0-57A33A93A49D}"/>
          </ac:spMkLst>
        </pc:spChg>
        <pc:spChg chg="del mod">
          <ac:chgData name="Noémie Spiller" userId="e4bebb1e-116a-4f15-b3ae-274db878ded7" providerId="ADAL" clId="{3DF20985-A173-4A1A-93F8-0B29B8FE2E3D}" dt="2023-04-19T15:50:46.886" v="4200" actId="478"/>
          <ac:spMkLst>
            <pc:docMk/>
            <pc:sldMk cId="853451644" sldId="345"/>
            <ac:spMk id="5" creationId="{E8653F41-EAC7-33A3-289F-06760D8524DE}"/>
          </ac:spMkLst>
        </pc:spChg>
        <pc:spChg chg="mod">
          <ac:chgData name="Noémie Spiller" userId="e4bebb1e-116a-4f15-b3ae-274db878ded7" providerId="ADAL" clId="{3DF20985-A173-4A1A-93F8-0B29B8FE2E3D}" dt="2023-04-25T15:37:25.623" v="4602" actId="14100"/>
          <ac:spMkLst>
            <pc:docMk/>
            <pc:sldMk cId="853451644" sldId="345"/>
            <ac:spMk id="7" creationId="{46C70357-6BDD-EBF6-B0B2-7EAC97D241B2}"/>
          </ac:spMkLst>
        </pc:spChg>
        <pc:spChg chg="del mod">
          <ac:chgData name="Noémie Spiller" userId="e4bebb1e-116a-4f15-b3ae-274db878ded7" providerId="ADAL" clId="{3DF20985-A173-4A1A-93F8-0B29B8FE2E3D}" dt="2023-04-19T15:50:46.886" v="4200" actId="478"/>
          <ac:spMkLst>
            <pc:docMk/>
            <pc:sldMk cId="853451644" sldId="345"/>
            <ac:spMk id="8" creationId="{5118EB51-791D-434D-CC83-E0B8B224BEC0}"/>
          </ac:spMkLst>
        </pc:spChg>
        <pc:spChg chg="del">
          <ac:chgData name="Noémie Spiller" userId="e4bebb1e-116a-4f15-b3ae-274db878ded7" providerId="ADAL" clId="{3DF20985-A173-4A1A-93F8-0B29B8FE2E3D}" dt="2023-04-19T15:50:53.380" v="4201" actId="478"/>
          <ac:spMkLst>
            <pc:docMk/>
            <pc:sldMk cId="853451644" sldId="345"/>
            <ac:spMk id="9" creationId="{0354B6B8-AA30-716A-36D5-DFACAAED04AD}"/>
          </ac:spMkLst>
        </pc:spChg>
        <pc:spChg chg="del">
          <ac:chgData name="Noémie Spiller" userId="e4bebb1e-116a-4f15-b3ae-274db878ded7" providerId="ADAL" clId="{3DF20985-A173-4A1A-93F8-0B29B8FE2E3D}" dt="2023-04-19T15:50:53.380" v="4201" actId="478"/>
          <ac:spMkLst>
            <pc:docMk/>
            <pc:sldMk cId="853451644" sldId="345"/>
            <ac:spMk id="10" creationId="{867B1901-983E-AE61-26F4-16D7899FD89D}"/>
          </ac:spMkLst>
        </pc:spChg>
        <pc:spChg chg="del mod">
          <ac:chgData name="Noémie Spiller" userId="e4bebb1e-116a-4f15-b3ae-274db878ded7" providerId="ADAL" clId="{3DF20985-A173-4A1A-93F8-0B29B8FE2E3D}" dt="2023-04-19T15:50:46.886" v="4200" actId="478"/>
          <ac:spMkLst>
            <pc:docMk/>
            <pc:sldMk cId="853451644" sldId="345"/>
            <ac:spMk id="13" creationId="{51638E0B-1E09-77AD-0930-382C99CD557F}"/>
          </ac:spMkLst>
        </pc:spChg>
        <pc:spChg chg="mod">
          <ac:chgData name="Noémie Spiller" userId="e4bebb1e-116a-4f15-b3ae-274db878ded7" providerId="ADAL" clId="{3DF20985-A173-4A1A-93F8-0B29B8FE2E3D}" dt="2023-04-19T15:50:59.457" v="4203" actId="14100"/>
          <ac:spMkLst>
            <pc:docMk/>
            <pc:sldMk cId="853451644" sldId="345"/>
            <ac:spMk id="15" creationId="{4DD84630-59F0-4E08-CD07-31452E05BE12}"/>
          </ac:spMkLst>
        </pc:spChg>
        <pc:spChg chg="del mod">
          <ac:chgData name="Noémie Spiller" userId="e4bebb1e-116a-4f15-b3ae-274db878ded7" providerId="ADAL" clId="{3DF20985-A173-4A1A-93F8-0B29B8FE2E3D}" dt="2023-04-19T15:50:46.886" v="4200" actId="478"/>
          <ac:spMkLst>
            <pc:docMk/>
            <pc:sldMk cId="853451644" sldId="345"/>
            <ac:spMk id="16" creationId="{A7513582-2032-66C7-6F83-32C7C5F91ADF}"/>
          </ac:spMkLst>
        </pc:spChg>
        <pc:picChg chg="del mod">
          <ac:chgData name="Noémie Spiller" userId="e4bebb1e-116a-4f15-b3ae-274db878ded7" providerId="ADAL" clId="{3DF20985-A173-4A1A-93F8-0B29B8FE2E3D}" dt="2023-04-19T15:50:46.886" v="4200" actId="478"/>
          <ac:picMkLst>
            <pc:docMk/>
            <pc:sldMk cId="853451644" sldId="345"/>
            <ac:picMk id="12" creationId="{835BFF2F-96C2-F7B1-C20A-8F926E3BB6BB}"/>
          </ac:picMkLst>
        </pc:picChg>
        <pc:picChg chg="del mod">
          <ac:chgData name="Noémie Spiller" userId="e4bebb1e-116a-4f15-b3ae-274db878ded7" providerId="ADAL" clId="{3DF20985-A173-4A1A-93F8-0B29B8FE2E3D}" dt="2023-04-19T15:50:46.886" v="4200" actId="478"/>
          <ac:picMkLst>
            <pc:docMk/>
            <pc:sldMk cId="853451644" sldId="345"/>
            <ac:picMk id="14" creationId="{212722A4-5400-DE8F-0A95-3A65E5D08E98}"/>
          </ac:picMkLst>
        </pc:picChg>
      </pc:sldChg>
      <pc:sldChg chg="addSp delSp modSp new mod modAnim">
        <pc:chgData name="Noémie Spiller" userId="e4bebb1e-116a-4f15-b3ae-274db878ded7" providerId="ADAL" clId="{3DF20985-A173-4A1A-93F8-0B29B8FE2E3D}" dt="2023-04-25T12:58:47.049" v="4403" actId="1076"/>
        <pc:sldMkLst>
          <pc:docMk/>
          <pc:sldMk cId="3942911074" sldId="346"/>
        </pc:sldMkLst>
        <pc:spChg chg="mod">
          <ac:chgData name="Noémie Spiller" userId="e4bebb1e-116a-4f15-b3ae-274db878ded7" providerId="ADAL" clId="{3DF20985-A173-4A1A-93F8-0B29B8FE2E3D}" dt="2023-04-25T12:58:34.896" v="4400" actId="20577"/>
          <ac:spMkLst>
            <pc:docMk/>
            <pc:sldMk cId="3942911074" sldId="346"/>
            <ac:spMk id="4" creationId="{295BA30D-9761-53E3-1711-73E7EA2F9F04}"/>
          </ac:spMkLst>
        </pc:spChg>
        <pc:spChg chg="del">
          <ac:chgData name="Noémie Spiller" userId="e4bebb1e-116a-4f15-b3ae-274db878ded7" providerId="ADAL" clId="{3DF20985-A173-4A1A-93F8-0B29B8FE2E3D}" dt="2023-04-25T12:55:20.795" v="4376" actId="478"/>
          <ac:spMkLst>
            <pc:docMk/>
            <pc:sldMk cId="3942911074" sldId="346"/>
            <ac:spMk id="5" creationId="{5A6EB5BE-D8CE-3723-F900-E7E73C0827BA}"/>
          </ac:spMkLst>
        </pc:spChg>
        <pc:picChg chg="add mod">
          <ac:chgData name="Noémie Spiller" userId="e4bebb1e-116a-4f15-b3ae-274db878ded7" providerId="ADAL" clId="{3DF20985-A173-4A1A-93F8-0B29B8FE2E3D}" dt="2023-04-25T12:58:47.049" v="4403" actId="1076"/>
          <ac:picMkLst>
            <pc:docMk/>
            <pc:sldMk cId="3942911074" sldId="346"/>
            <ac:picMk id="6" creationId="{20528E43-F0D0-D4A5-3C66-DFC0206C2258}"/>
          </ac:picMkLst>
        </pc:picChg>
      </pc:sldChg>
      <pc:sldChg chg="modSp new del mod">
        <pc:chgData name="Noémie Spiller" userId="e4bebb1e-116a-4f15-b3ae-274db878ded7" providerId="ADAL" clId="{3DF20985-A173-4A1A-93F8-0B29B8FE2E3D}" dt="2023-04-26T07:20:37.334" v="5358" actId="47"/>
        <pc:sldMkLst>
          <pc:docMk/>
          <pc:sldMk cId="4060566675" sldId="347"/>
        </pc:sldMkLst>
        <pc:spChg chg="mod">
          <ac:chgData name="Noémie Spiller" userId="e4bebb1e-116a-4f15-b3ae-274db878ded7" providerId="ADAL" clId="{3DF20985-A173-4A1A-93F8-0B29B8FE2E3D}" dt="2023-04-25T15:35:06.704" v="4516" actId="20577"/>
          <ac:spMkLst>
            <pc:docMk/>
            <pc:sldMk cId="4060566675" sldId="347"/>
            <ac:spMk id="4" creationId="{34CEC8AF-95F0-84A2-6813-E873E0C75AD0}"/>
          </ac:spMkLst>
        </pc:spChg>
      </pc:sldChg>
      <pc:sldChg chg="modSp new del mod">
        <pc:chgData name="Noémie Spiller" userId="e4bebb1e-116a-4f15-b3ae-274db878ded7" providerId="ADAL" clId="{3DF20985-A173-4A1A-93F8-0B29B8FE2E3D}" dt="2023-04-26T07:20:40.548" v="5359" actId="47"/>
        <pc:sldMkLst>
          <pc:docMk/>
          <pc:sldMk cId="3878045038" sldId="348"/>
        </pc:sldMkLst>
        <pc:spChg chg="mod">
          <ac:chgData name="Noémie Spiller" userId="e4bebb1e-116a-4f15-b3ae-274db878ded7" providerId="ADAL" clId="{3DF20985-A173-4A1A-93F8-0B29B8FE2E3D}" dt="2023-04-25T15:35:03.524" v="4512" actId="20577"/>
          <ac:spMkLst>
            <pc:docMk/>
            <pc:sldMk cId="3878045038" sldId="348"/>
            <ac:spMk id="4" creationId="{D48A69E1-01C9-76BD-7FA5-60D0349ABAC4}"/>
          </ac:spMkLst>
        </pc:spChg>
      </pc:sldChg>
      <pc:sldChg chg="modSp new del mod">
        <pc:chgData name="Noémie Spiller" userId="e4bebb1e-116a-4f15-b3ae-274db878ded7" providerId="ADAL" clId="{3DF20985-A173-4A1A-93F8-0B29B8FE2E3D}" dt="2023-04-26T07:35:08.705" v="5785" actId="47"/>
        <pc:sldMkLst>
          <pc:docMk/>
          <pc:sldMk cId="3137770985" sldId="349"/>
        </pc:sldMkLst>
        <pc:spChg chg="mod">
          <ac:chgData name="Noémie Spiller" userId="e4bebb1e-116a-4f15-b3ae-274db878ded7" providerId="ADAL" clId="{3DF20985-A173-4A1A-93F8-0B29B8FE2E3D}" dt="2023-04-25T15:46:39.812" v="4730" actId="20577"/>
          <ac:spMkLst>
            <pc:docMk/>
            <pc:sldMk cId="3137770985" sldId="349"/>
            <ac:spMk id="4" creationId="{3F6F0D74-D8D0-F716-9EF3-180C249E4300}"/>
          </ac:spMkLst>
        </pc:spChg>
      </pc:sldChg>
      <pc:sldChg chg="addSp delSp modSp add mod modAnim">
        <pc:chgData name="Noémie Spiller" userId="e4bebb1e-116a-4f15-b3ae-274db878ded7" providerId="ADAL" clId="{3DF20985-A173-4A1A-93F8-0B29B8FE2E3D}" dt="2023-04-25T20:34:45.353" v="5357" actId="1076"/>
        <pc:sldMkLst>
          <pc:docMk/>
          <pc:sldMk cId="3669083222" sldId="350"/>
        </pc:sldMkLst>
        <pc:spChg chg="add mod">
          <ac:chgData name="Noémie Spiller" userId="e4bebb1e-116a-4f15-b3ae-274db878ded7" providerId="ADAL" clId="{3DF20985-A173-4A1A-93F8-0B29B8FE2E3D}" dt="2023-04-25T17:06:13.969" v="5270" actId="1076"/>
          <ac:spMkLst>
            <pc:docMk/>
            <pc:sldMk cId="3669083222" sldId="350"/>
            <ac:spMk id="5" creationId="{B29375A9-1B8D-FF9B-4D8A-2460F212087F}"/>
          </ac:spMkLst>
        </pc:spChg>
        <pc:spChg chg="mod">
          <ac:chgData name="Noémie Spiller" userId="e4bebb1e-116a-4f15-b3ae-274db878ded7" providerId="ADAL" clId="{3DF20985-A173-4A1A-93F8-0B29B8FE2E3D}" dt="2023-04-25T16:41:14.383" v="5217" actId="1076"/>
          <ac:spMkLst>
            <pc:docMk/>
            <pc:sldMk cId="3669083222" sldId="350"/>
            <ac:spMk id="13" creationId="{EC5E1715-0F9D-7DE6-023B-59F6AC130D25}"/>
          </ac:spMkLst>
        </pc:spChg>
        <pc:spChg chg="del mod">
          <ac:chgData name="Noémie Spiller" userId="e4bebb1e-116a-4f15-b3ae-274db878ded7" providerId="ADAL" clId="{3DF20985-A173-4A1A-93F8-0B29B8FE2E3D}" dt="2023-04-25T16:39:39.547" v="5211" actId="21"/>
          <ac:spMkLst>
            <pc:docMk/>
            <pc:sldMk cId="3669083222" sldId="350"/>
            <ac:spMk id="20" creationId="{FA564704-CE80-0BA0-4E74-0E920374921C}"/>
          </ac:spMkLst>
        </pc:spChg>
        <pc:spChg chg="del">
          <ac:chgData name="Noémie Spiller" userId="e4bebb1e-116a-4f15-b3ae-274db878ded7" providerId="ADAL" clId="{3DF20985-A173-4A1A-93F8-0B29B8FE2E3D}" dt="2023-04-25T16:41:32.921" v="5218" actId="478"/>
          <ac:spMkLst>
            <pc:docMk/>
            <pc:sldMk cId="3669083222" sldId="350"/>
            <ac:spMk id="23" creationId="{4A8EA920-4E84-261B-B103-BF98EA593177}"/>
          </ac:spMkLst>
        </pc:spChg>
        <pc:graphicFrameChg chg="mod">
          <ac:chgData name="Noémie Spiller" userId="e4bebb1e-116a-4f15-b3ae-274db878ded7" providerId="ADAL" clId="{3DF20985-A173-4A1A-93F8-0B29B8FE2E3D}" dt="2023-04-25T17:08:23.160" v="5286"/>
          <ac:graphicFrameMkLst>
            <pc:docMk/>
            <pc:sldMk cId="3669083222" sldId="350"/>
            <ac:graphicFrameMk id="8" creationId="{B584C7B5-CE82-8A5F-8221-4FB5B2E688EA}"/>
          </ac:graphicFrameMkLst>
        </pc:graphicFrameChg>
        <pc:picChg chg="add mod">
          <ac:chgData name="Noémie Spiller" userId="e4bebb1e-116a-4f15-b3ae-274db878ded7" providerId="ADAL" clId="{3DF20985-A173-4A1A-93F8-0B29B8FE2E3D}" dt="2023-04-25T20:34:45.353" v="5357" actId="1076"/>
          <ac:picMkLst>
            <pc:docMk/>
            <pc:sldMk cId="3669083222" sldId="350"/>
            <ac:picMk id="6" creationId="{D7876260-C2C6-A917-6A3F-9EC187FF0254}"/>
          </ac:picMkLst>
        </pc:picChg>
        <pc:picChg chg="add mod">
          <ac:chgData name="Noémie Spiller" userId="e4bebb1e-116a-4f15-b3ae-274db878ded7" providerId="ADAL" clId="{3DF20985-A173-4A1A-93F8-0B29B8FE2E3D}" dt="2023-04-25T20:34:41.811" v="5356" actId="1076"/>
          <ac:picMkLst>
            <pc:docMk/>
            <pc:sldMk cId="3669083222" sldId="350"/>
            <ac:picMk id="7" creationId="{479F3FB3-547E-F030-F71E-66DD1446243B}"/>
          </ac:picMkLst>
        </pc:picChg>
        <pc:picChg chg="mod">
          <ac:chgData name="Noémie Spiller" userId="e4bebb1e-116a-4f15-b3ae-274db878ded7" providerId="ADAL" clId="{3DF20985-A173-4A1A-93F8-0B29B8FE2E3D}" dt="2023-04-25T16:41:14.383" v="5217" actId="1076"/>
          <ac:picMkLst>
            <pc:docMk/>
            <pc:sldMk cId="3669083222" sldId="350"/>
            <ac:picMk id="12" creationId="{62F23469-0F15-000A-B223-8B5DBF85CB66}"/>
          </ac:picMkLst>
        </pc:picChg>
        <pc:picChg chg="del">
          <ac:chgData name="Noémie Spiller" userId="e4bebb1e-116a-4f15-b3ae-274db878ded7" providerId="ADAL" clId="{3DF20985-A173-4A1A-93F8-0B29B8FE2E3D}" dt="2023-04-25T16:41:47.348" v="5220" actId="478"/>
          <ac:picMkLst>
            <pc:docMk/>
            <pc:sldMk cId="3669083222" sldId="350"/>
            <ac:picMk id="15" creationId="{BAF0E8EF-3F50-8454-3076-734EE0D1A338}"/>
          </ac:picMkLst>
        </pc:picChg>
        <pc:picChg chg="del mod">
          <ac:chgData name="Noémie Spiller" userId="e4bebb1e-116a-4f15-b3ae-274db878ded7" providerId="ADAL" clId="{3DF20985-A173-4A1A-93F8-0B29B8FE2E3D}" dt="2023-04-25T16:39:39.547" v="5211" actId="21"/>
          <ac:picMkLst>
            <pc:docMk/>
            <pc:sldMk cId="3669083222" sldId="350"/>
            <ac:picMk id="19" creationId="{EC1E7A96-D521-FD1C-4269-B0F13CDB1524}"/>
          </ac:picMkLst>
        </pc:picChg>
      </pc:sldChg>
      <pc:sldChg chg="new del">
        <pc:chgData name="Noémie Spiller" userId="e4bebb1e-116a-4f15-b3ae-274db878ded7" providerId="ADAL" clId="{3DF20985-A173-4A1A-93F8-0B29B8FE2E3D}" dt="2023-04-25T17:08:57.397" v="5288" actId="47"/>
        <pc:sldMkLst>
          <pc:docMk/>
          <pc:sldMk cId="1651952379" sldId="351"/>
        </pc:sldMkLst>
      </pc:sldChg>
      <pc:sldChg chg="addSp delSp modSp new mod">
        <pc:chgData name="Noémie Spiller" userId="e4bebb1e-116a-4f15-b3ae-274db878ded7" providerId="ADAL" clId="{3DF20985-A173-4A1A-93F8-0B29B8FE2E3D}" dt="2023-04-25T20:34:04.382" v="5354" actId="20577"/>
        <pc:sldMkLst>
          <pc:docMk/>
          <pc:sldMk cId="3227529080" sldId="351"/>
        </pc:sldMkLst>
        <pc:spChg chg="mod">
          <ac:chgData name="Noémie Spiller" userId="e4bebb1e-116a-4f15-b3ae-274db878ded7" providerId="ADAL" clId="{3DF20985-A173-4A1A-93F8-0B29B8FE2E3D}" dt="2023-04-25T17:09:10.623" v="5309" actId="20577"/>
          <ac:spMkLst>
            <pc:docMk/>
            <pc:sldMk cId="3227529080" sldId="351"/>
            <ac:spMk id="4" creationId="{0C4F7128-5807-A76C-6F5F-D10E271370C2}"/>
          </ac:spMkLst>
        </pc:spChg>
        <pc:spChg chg="mod">
          <ac:chgData name="Noémie Spiller" userId="e4bebb1e-116a-4f15-b3ae-274db878ded7" providerId="ADAL" clId="{3DF20985-A173-4A1A-93F8-0B29B8FE2E3D}" dt="2023-04-25T20:34:00.946" v="5347" actId="20577"/>
          <ac:spMkLst>
            <pc:docMk/>
            <pc:sldMk cId="3227529080" sldId="351"/>
            <ac:spMk id="6" creationId="{5E147919-FCBD-4100-AD1D-9447C533E3CA}"/>
          </ac:spMkLst>
        </pc:spChg>
        <pc:spChg chg="mod">
          <ac:chgData name="Noémie Spiller" userId="e4bebb1e-116a-4f15-b3ae-274db878ded7" providerId="ADAL" clId="{3DF20985-A173-4A1A-93F8-0B29B8FE2E3D}" dt="2023-04-25T20:34:04.382" v="5354" actId="20577"/>
          <ac:spMkLst>
            <pc:docMk/>
            <pc:sldMk cId="3227529080" sldId="351"/>
            <ac:spMk id="7" creationId="{15B16245-8D2F-612C-DEC6-764EA76E1142}"/>
          </ac:spMkLst>
        </pc:spChg>
        <pc:picChg chg="add mod">
          <ac:chgData name="Noémie Spiller" userId="e4bebb1e-116a-4f15-b3ae-274db878ded7" providerId="ADAL" clId="{3DF20985-A173-4A1A-93F8-0B29B8FE2E3D}" dt="2023-04-25T17:21:44.003" v="5339" actId="14100"/>
          <ac:picMkLst>
            <pc:docMk/>
            <pc:sldMk cId="3227529080" sldId="351"/>
            <ac:picMk id="9" creationId="{8C85FD96-CC01-5668-CF1A-34ED531DBB59}"/>
          </ac:picMkLst>
        </pc:picChg>
        <pc:picChg chg="add del mod">
          <ac:chgData name="Noémie Spiller" userId="e4bebb1e-116a-4f15-b3ae-274db878ded7" providerId="ADAL" clId="{3DF20985-A173-4A1A-93F8-0B29B8FE2E3D}" dt="2023-04-25T17:21:49.510" v="5340" actId="478"/>
          <ac:picMkLst>
            <pc:docMk/>
            <pc:sldMk cId="3227529080" sldId="351"/>
            <ac:picMk id="11" creationId="{15F60966-9379-380E-0B49-C941C8685B96}"/>
          </ac:picMkLst>
        </pc:picChg>
      </pc:sldChg>
      <pc:sldChg chg="addSp delSp modSp new mod modAnim">
        <pc:chgData name="Noémie Spiller" userId="e4bebb1e-116a-4f15-b3ae-274db878ded7" providerId="ADAL" clId="{3DF20985-A173-4A1A-93F8-0B29B8FE2E3D}" dt="2023-04-26T07:24:22.321" v="5363"/>
        <pc:sldMkLst>
          <pc:docMk/>
          <pc:sldMk cId="770382444" sldId="352"/>
        </pc:sldMkLst>
        <pc:spChg chg="del">
          <ac:chgData name="Noémie Spiller" userId="e4bebb1e-116a-4f15-b3ae-274db878ded7" providerId="ADAL" clId="{3DF20985-A173-4A1A-93F8-0B29B8FE2E3D}" dt="2023-04-26T07:24:07.191" v="5361" actId="478"/>
          <ac:spMkLst>
            <pc:docMk/>
            <pc:sldMk cId="770382444" sldId="352"/>
            <ac:spMk id="5" creationId="{C4F9C8EB-32E1-0C1F-CD75-90B361AFC6F3}"/>
          </ac:spMkLst>
        </pc:spChg>
        <pc:spChg chg="del">
          <ac:chgData name="Noémie Spiller" userId="e4bebb1e-116a-4f15-b3ae-274db878ded7" providerId="ADAL" clId="{3DF20985-A173-4A1A-93F8-0B29B8FE2E3D}" dt="2023-04-26T07:24:09.389" v="5362" actId="478"/>
          <ac:spMkLst>
            <pc:docMk/>
            <pc:sldMk cId="770382444" sldId="352"/>
            <ac:spMk id="6" creationId="{25AFF33D-A0CF-122D-4EF6-3ED73EF3B1FD}"/>
          </ac:spMkLst>
        </pc:spChg>
        <pc:picChg chg="add mod">
          <ac:chgData name="Noémie Spiller" userId="e4bebb1e-116a-4f15-b3ae-274db878ded7" providerId="ADAL" clId="{3DF20985-A173-4A1A-93F8-0B29B8FE2E3D}" dt="2023-04-26T07:24:22.321" v="5363"/>
          <ac:picMkLst>
            <pc:docMk/>
            <pc:sldMk cId="770382444" sldId="352"/>
            <ac:picMk id="7" creationId="{62A213FC-2D4C-0867-9F11-8695F087D2B6}"/>
          </ac:picMkLst>
        </pc:picChg>
      </pc:sldChg>
      <pc:sldChg chg="modSp new mod ord">
        <pc:chgData name="Noémie Spiller" userId="e4bebb1e-116a-4f15-b3ae-274db878ded7" providerId="ADAL" clId="{3DF20985-A173-4A1A-93F8-0B29B8FE2E3D}" dt="2023-04-27T07:54:13.566" v="5810"/>
        <pc:sldMkLst>
          <pc:docMk/>
          <pc:sldMk cId="3913319740" sldId="353"/>
        </pc:sldMkLst>
        <pc:spChg chg="mod">
          <ac:chgData name="Noémie Spiller" userId="e4bebb1e-116a-4f15-b3ae-274db878ded7" providerId="ADAL" clId="{3DF20985-A173-4A1A-93F8-0B29B8FE2E3D}" dt="2023-04-27T07:53:33.965" v="5806" actId="20577"/>
          <ac:spMkLst>
            <pc:docMk/>
            <pc:sldMk cId="3913319740" sldId="353"/>
            <ac:spMk id="4" creationId="{33F2C99B-7939-B938-73F2-83DDA33770B1}"/>
          </ac:spMkLst>
        </pc:spChg>
      </pc:sldChg>
      <pc:sldChg chg="addSp delSp modSp new mod modNotesTx">
        <pc:chgData name="Noémie Spiller" userId="e4bebb1e-116a-4f15-b3ae-274db878ded7" providerId="ADAL" clId="{3DF20985-A173-4A1A-93F8-0B29B8FE2E3D}" dt="2023-04-27T08:19:51.030" v="5941" actId="20577"/>
        <pc:sldMkLst>
          <pc:docMk/>
          <pc:sldMk cId="1265294367" sldId="354"/>
        </pc:sldMkLst>
        <pc:spChg chg="mod">
          <ac:chgData name="Noémie Spiller" userId="e4bebb1e-116a-4f15-b3ae-274db878ded7" providerId="ADAL" clId="{3DF20985-A173-4A1A-93F8-0B29B8FE2E3D}" dt="2023-04-27T08:18:03.561" v="5833" actId="20577"/>
          <ac:spMkLst>
            <pc:docMk/>
            <pc:sldMk cId="1265294367" sldId="354"/>
            <ac:spMk id="4" creationId="{F012EDB5-6611-0434-0C85-DDFC499C665E}"/>
          </ac:spMkLst>
        </pc:spChg>
        <pc:spChg chg="del">
          <ac:chgData name="Noémie Spiller" userId="e4bebb1e-116a-4f15-b3ae-274db878ded7" providerId="ADAL" clId="{3DF20985-A173-4A1A-93F8-0B29B8FE2E3D}" dt="2023-04-27T08:17:54.981" v="5812"/>
          <ac:spMkLst>
            <pc:docMk/>
            <pc:sldMk cId="1265294367" sldId="354"/>
            <ac:spMk id="5" creationId="{4D7AEC98-CE3B-ABCD-2545-B66DFF440B91}"/>
          </ac:spMkLst>
        </pc:spChg>
        <pc:spChg chg="add mod">
          <ac:chgData name="Noémie Spiller" userId="e4bebb1e-116a-4f15-b3ae-274db878ded7" providerId="ADAL" clId="{3DF20985-A173-4A1A-93F8-0B29B8FE2E3D}" dt="2023-04-27T08:18:55.816" v="5840" actId="14100"/>
          <ac:spMkLst>
            <pc:docMk/>
            <pc:sldMk cId="1265294367" sldId="354"/>
            <ac:spMk id="8" creationId="{6D3F748F-FB64-B3A7-3702-76C76E62079D}"/>
          </ac:spMkLst>
        </pc:spChg>
        <pc:picChg chg="add mod">
          <ac:chgData name="Noémie Spiller" userId="e4bebb1e-116a-4f15-b3ae-274db878ded7" providerId="ADAL" clId="{3DF20985-A173-4A1A-93F8-0B29B8FE2E3D}" dt="2023-04-27T08:17:54.981" v="5812"/>
          <ac:picMkLst>
            <pc:docMk/>
            <pc:sldMk cId="1265294367" sldId="354"/>
            <ac:picMk id="7" creationId="{15B77032-F781-1D7A-9238-FECEA518A066}"/>
          </ac:picMkLst>
        </pc:picChg>
      </pc:sldChg>
      <pc:sldMasterChg chg="modSp mod modSldLayout">
        <pc:chgData name="Noémie Spiller" userId="e4bebb1e-116a-4f15-b3ae-274db878ded7" providerId="ADAL" clId="{3DF20985-A173-4A1A-93F8-0B29B8FE2E3D}" dt="2023-04-12T16:10:39.990" v="85"/>
        <pc:sldMasterMkLst>
          <pc:docMk/>
          <pc:sldMasterMk cId="3345050395" sldId="2147483660"/>
        </pc:sldMasterMkLst>
        <pc:spChg chg="mod">
          <ac:chgData name="Noémie Spiller" userId="e4bebb1e-116a-4f15-b3ae-274db878ded7" providerId="ADAL" clId="{3DF20985-A173-4A1A-93F8-0B29B8FE2E3D}" dt="2023-04-12T16:09:09.427" v="72" actId="20577"/>
          <ac:spMkLst>
            <pc:docMk/>
            <pc:sldMasterMk cId="3345050395" sldId="2147483660"/>
            <ac:spMk id="5" creationId="{00000000-0000-0000-0000-000000000000}"/>
          </ac:spMkLst>
        </pc:spChg>
        <pc:sldLayoutChg chg="modSp mod">
          <pc:chgData name="Noémie Spiller" userId="e4bebb1e-116a-4f15-b3ae-274db878ded7" providerId="ADAL" clId="{3DF20985-A173-4A1A-93F8-0B29B8FE2E3D}" dt="2023-04-12T16:08:48.759" v="58" actId="20577"/>
          <pc:sldLayoutMkLst>
            <pc:docMk/>
            <pc:sldMasterMk cId="3345050395" sldId="2147483660"/>
            <pc:sldLayoutMk cId="574504283" sldId="2147483662"/>
          </pc:sldLayoutMkLst>
          <pc:spChg chg="mod">
            <ac:chgData name="Noémie Spiller" userId="e4bebb1e-116a-4f15-b3ae-274db878ded7" providerId="ADAL" clId="{3DF20985-A173-4A1A-93F8-0B29B8FE2E3D}" dt="2023-04-12T16:08:48.759" v="58" actId="20577"/>
            <ac:spMkLst>
              <pc:docMk/>
              <pc:sldMasterMk cId="3345050395" sldId="2147483660"/>
              <pc:sldLayoutMk cId="574504283" sldId="2147483662"/>
              <ac:spMk id="5" creationId="{00000000-0000-0000-0000-000000000000}"/>
            </ac:spMkLst>
          </pc:spChg>
        </pc:sldLayoutChg>
        <pc:sldLayoutChg chg="modSp mod">
          <pc:chgData name="Noémie Spiller" userId="e4bebb1e-116a-4f15-b3ae-274db878ded7" providerId="ADAL" clId="{3DF20985-A173-4A1A-93F8-0B29B8FE2E3D}" dt="2023-04-12T16:10:39.990" v="85"/>
          <pc:sldLayoutMkLst>
            <pc:docMk/>
            <pc:sldMasterMk cId="3345050395" sldId="2147483660"/>
            <pc:sldLayoutMk cId="1588594681" sldId="2147483663"/>
          </pc:sldLayoutMkLst>
          <pc:spChg chg="mod">
            <ac:chgData name="Noémie Spiller" userId="e4bebb1e-116a-4f15-b3ae-274db878ded7" providerId="ADAL" clId="{3DF20985-A173-4A1A-93F8-0B29B8FE2E3D}" dt="2023-04-12T16:10:39.990" v="85"/>
            <ac:spMkLst>
              <pc:docMk/>
              <pc:sldMasterMk cId="3345050395" sldId="2147483660"/>
              <pc:sldLayoutMk cId="1588594681" sldId="2147483663"/>
              <ac:spMk id="5" creationId="{00000000-0000-0000-0000-000000000000}"/>
            </ac:spMkLst>
          </pc:spChg>
        </pc:sldLayoutChg>
        <pc:sldLayoutChg chg="modSp mod">
          <pc:chgData name="Noémie Spiller" userId="e4bebb1e-116a-4f15-b3ae-274db878ded7" providerId="ADAL" clId="{3DF20985-A173-4A1A-93F8-0B29B8FE2E3D}" dt="2023-04-12T16:10:35.653" v="84"/>
          <pc:sldLayoutMkLst>
            <pc:docMk/>
            <pc:sldMasterMk cId="3345050395" sldId="2147483660"/>
            <pc:sldLayoutMk cId="3156702840" sldId="2147483664"/>
          </pc:sldLayoutMkLst>
          <pc:spChg chg="mod">
            <ac:chgData name="Noémie Spiller" userId="e4bebb1e-116a-4f15-b3ae-274db878ded7" providerId="ADAL" clId="{3DF20985-A173-4A1A-93F8-0B29B8FE2E3D}" dt="2023-04-12T16:10:35.653" v="84"/>
            <ac:spMkLst>
              <pc:docMk/>
              <pc:sldMasterMk cId="3345050395" sldId="2147483660"/>
              <pc:sldLayoutMk cId="3156702840" sldId="2147483664"/>
              <ac:spMk id="5" creationId="{00000000-0000-0000-0000-000000000000}"/>
            </ac:spMkLst>
          </pc:spChg>
        </pc:sldLayoutChg>
        <pc:sldLayoutChg chg="modSp mod">
          <pc:chgData name="Noémie Spiller" userId="e4bebb1e-116a-4f15-b3ae-274db878ded7" providerId="ADAL" clId="{3DF20985-A173-4A1A-93F8-0B29B8FE2E3D}" dt="2023-04-12T16:10:30.127" v="83"/>
          <pc:sldLayoutMkLst>
            <pc:docMk/>
            <pc:sldMasterMk cId="3345050395" sldId="2147483660"/>
            <pc:sldLayoutMk cId="1685176984" sldId="2147483665"/>
          </pc:sldLayoutMkLst>
          <pc:spChg chg="mod">
            <ac:chgData name="Noémie Spiller" userId="e4bebb1e-116a-4f15-b3ae-274db878ded7" providerId="ADAL" clId="{3DF20985-A173-4A1A-93F8-0B29B8FE2E3D}" dt="2023-04-12T16:10:30.127" v="83"/>
            <ac:spMkLst>
              <pc:docMk/>
              <pc:sldMasterMk cId="3345050395" sldId="2147483660"/>
              <pc:sldLayoutMk cId="1685176984" sldId="2147483665"/>
              <ac:spMk id="8" creationId="{00000000-0000-0000-0000-000000000000}"/>
            </ac:spMkLst>
          </pc:spChg>
        </pc:sldLayoutChg>
        <pc:sldLayoutChg chg="modSp mod">
          <pc:chgData name="Noémie Spiller" userId="e4bebb1e-116a-4f15-b3ae-274db878ded7" providerId="ADAL" clId="{3DF20985-A173-4A1A-93F8-0B29B8FE2E3D}" dt="2023-04-12T16:10:25.937" v="82"/>
          <pc:sldLayoutMkLst>
            <pc:docMk/>
            <pc:sldMasterMk cId="3345050395" sldId="2147483660"/>
            <pc:sldLayoutMk cId="1672357736" sldId="2147483666"/>
          </pc:sldLayoutMkLst>
          <pc:spChg chg="mod">
            <ac:chgData name="Noémie Spiller" userId="e4bebb1e-116a-4f15-b3ae-274db878ded7" providerId="ADAL" clId="{3DF20985-A173-4A1A-93F8-0B29B8FE2E3D}" dt="2023-04-12T16:10:25.937" v="82"/>
            <ac:spMkLst>
              <pc:docMk/>
              <pc:sldMasterMk cId="3345050395" sldId="2147483660"/>
              <pc:sldLayoutMk cId="1672357736" sldId="2147483666"/>
              <ac:spMk id="8" creationId="{00000000-0000-0000-0000-000000000000}"/>
            </ac:spMkLst>
          </pc:spChg>
        </pc:sldLayoutChg>
        <pc:sldLayoutChg chg="modSp mod">
          <pc:chgData name="Noémie Spiller" userId="e4bebb1e-116a-4f15-b3ae-274db878ded7" providerId="ADAL" clId="{3DF20985-A173-4A1A-93F8-0B29B8FE2E3D}" dt="2023-04-12T16:10:21.638" v="81"/>
          <pc:sldLayoutMkLst>
            <pc:docMk/>
            <pc:sldMasterMk cId="3345050395" sldId="2147483660"/>
            <pc:sldLayoutMk cId="1019644223" sldId="2147483667"/>
          </pc:sldLayoutMkLst>
          <pc:spChg chg="mod">
            <ac:chgData name="Noémie Spiller" userId="e4bebb1e-116a-4f15-b3ae-274db878ded7" providerId="ADAL" clId="{3DF20985-A173-4A1A-93F8-0B29B8FE2E3D}" dt="2023-04-12T16:10:21.638" v="81"/>
            <ac:spMkLst>
              <pc:docMk/>
              <pc:sldMasterMk cId="3345050395" sldId="2147483660"/>
              <pc:sldLayoutMk cId="1019644223" sldId="2147483667"/>
              <ac:spMk id="8" creationId="{00000000-0000-0000-0000-000000000000}"/>
            </ac:spMkLst>
          </pc:spChg>
        </pc:sldLayoutChg>
        <pc:sldLayoutChg chg="modSp mod">
          <pc:chgData name="Noémie Spiller" userId="e4bebb1e-116a-4f15-b3ae-274db878ded7" providerId="ADAL" clId="{3DF20985-A173-4A1A-93F8-0B29B8FE2E3D}" dt="2023-04-12T16:10:16.777" v="80"/>
          <pc:sldLayoutMkLst>
            <pc:docMk/>
            <pc:sldMasterMk cId="3345050395" sldId="2147483660"/>
            <pc:sldLayoutMk cId="3795033650" sldId="2147483668"/>
          </pc:sldLayoutMkLst>
          <pc:spChg chg="mod">
            <ac:chgData name="Noémie Spiller" userId="e4bebb1e-116a-4f15-b3ae-274db878ded7" providerId="ADAL" clId="{3DF20985-A173-4A1A-93F8-0B29B8FE2E3D}" dt="2023-04-12T16:10:16.777" v="80"/>
            <ac:spMkLst>
              <pc:docMk/>
              <pc:sldMasterMk cId="3345050395" sldId="2147483660"/>
              <pc:sldLayoutMk cId="3795033650" sldId="2147483668"/>
              <ac:spMk id="8" creationId="{00000000-0000-0000-0000-000000000000}"/>
            </ac:spMkLst>
          </pc:spChg>
        </pc:sldLayoutChg>
        <pc:sldLayoutChg chg="modSp mod">
          <pc:chgData name="Noémie Spiller" userId="e4bebb1e-116a-4f15-b3ae-274db878ded7" providerId="ADAL" clId="{3DF20985-A173-4A1A-93F8-0B29B8FE2E3D}" dt="2023-04-12T16:10:12.360" v="79"/>
          <pc:sldLayoutMkLst>
            <pc:docMk/>
            <pc:sldMasterMk cId="3345050395" sldId="2147483660"/>
            <pc:sldLayoutMk cId="3130336461" sldId="2147483669"/>
          </pc:sldLayoutMkLst>
          <pc:spChg chg="mod">
            <ac:chgData name="Noémie Spiller" userId="e4bebb1e-116a-4f15-b3ae-274db878ded7" providerId="ADAL" clId="{3DF20985-A173-4A1A-93F8-0B29B8FE2E3D}" dt="2023-04-12T16:10:12.360" v="79"/>
            <ac:spMkLst>
              <pc:docMk/>
              <pc:sldMasterMk cId="3345050395" sldId="2147483660"/>
              <pc:sldLayoutMk cId="3130336461" sldId="2147483669"/>
              <ac:spMk id="8" creationId="{00000000-0000-0000-0000-000000000000}"/>
            </ac:spMkLst>
          </pc:spChg>
        </pc:sldLayoutChg>
        <pc:sldLayoutChg chg="modSp mod">
          <pc:chgData name="Noémie Spiller" userId="e4bebb1e-116a-4f15-b3ae-274db878ded7" providerId="ADAL" clId="{3DF20985-A173-4A1A-93F8-0B29B8FE2E3D}" dt="2023-04-12T16:10:08.149" v="78"/>
          <pc:sldLayoutMkLst>
            <pc:docMk/>
            <pc:sldMasterMk cId="3345050395" sldId="2147483660"/>
            <pc:sldLayoutMk cId="409574515" sldId="2147483670"/>
          </pc:sldLayoutMkLst>
          <pc:spChg chg="mod">
            <ac:chgData name="Noémie Spiller" userId="e4bebb1e-116a-4f15-b3ae-274db878ded7" providerId="ADAL" clId="{3DF20985-A173-4A1A-93F8-0B29B8FE2E3D}" dt="2023-04-12T16:10:08.149" v="78"/>
            <ac:spMkLst>
              <pc:docMk/>
              <pc:sldMasterMk cId="3345050395" sldId="2147483660"/>
              <pc:sldLayoutMk cId="409574515" sldId="2147483670"/>
              <ac:spMk id="8" creationId="{00000000-0000-0000-0000-000000000000}"/>
            </ac:spMkLst>
          </pc:spChg>
        </pc:sldLayoutChg>
        <pc:sldLayoutChg chg="modSp mod">
          <pc:chgData name="Noémie Spiller" userId="e4bebb1e-116a-4f15-b3ae-274db878ded7" providerId="ADAL" clId="{3DF20985-A173-4A1A-93F8-0B29B8FE2E3D}" dt="2023-04-12T16:10:02.966" v="77"/>
          <pc:sldLayoutMkLst>
            <pc:docMk/>
            <pc:sldMasterMk cId="3345050395" sldId="2147483660"/>
            <pc:sldLayoutMk cId="1169738758" sldId="2147483671"/>
          </pc:sldLayoutMkLst>
          <pc:spChg chg="mod">
            <ac:chgData name="Noémie Spiller" userId="e4bebb1e-116a-4f15-b3ae-274db878ded7" providerId="ADAL" clId="{3DF20985-A173-4A1A-93F8-0B29B8FE2E3D}" dt="2023-04-12T16:10:02.966" v="77"/>
            <ac:spMkLst>
              <pc:docMk/>
              <pc:sldMasterMk cId="3345050395" sldId="2147483660"/>
              <pc:sldLayoutMk cId="1169738758" sldId="2147483671"/>
              <ac:spMk id="8" creationId="{00000000-0000-0000-0000-000000000000}"/>
            </ac:spMkLst>
          </pc:spChg>
        </pc:sldLayoutChg>
        <pc:sldLayoutChg chg="modSp mod">
          <pc:chgData name="Noémie Spiller" userId="e4bebb1e-116a-4f15-b3ae-274db878ded7" providerId="ADAL" clId="{3DF20985-A173-4A1A-93F8-0B29B8FE2E3D}" dt="2023-04-12T16:09:57.880" v="76"/>
          <pc:sldLayoutMkLst>
            <pc:docMk/>
            <pc:sldMasterMk cId="3345050395" sldId="2147483660"/>
            <pc:sldLayoutMk cId="2386721732" sldId="2147483672"/>
          </pc:sldLayoutMkLst>
          <pc:spChg chg="mod">
            <ac:chgData name="Noémie Spiller" userId="e4bebb1e-116a-4f15-b3ae-274db878ded7" providerId="ADAL" clId="{3DF20985-A173-4A1A-93F8-0B29B8FE2E3D}" dt="2023-04-12T16:09:57.880" v="76"/>
            <ac:spMkLst>
              <pc:docMk/>
              <pc:sldMasterMk cId="3345050395" sldId="2147483660"/>
              <pc:sldLayoutMk cId="2386721732" sldId="2147483672"/>
              <ac:spMk id="7" creationId="{5FA9BD1D-40AC-4766-9D87-7CD9F9338F55}"/>
            </ac:spMkLst>
          </pc:spChg>
        </pc:sldLayoutChg>
        <pc:sldLayoutChg chg="modSp mod">
          <pc:chgData name="Noémie Spiller" userId="e4bebb1e-116a-4f15-b3ae-274db878ded7" providerId="ADAL" clId="{3DF20985-A173-4A1A-93F8-0B29B8FE2E3D}" dt="2023-04-12T16:09:50.585" v="75"/>
          <pc:sldLayoutMkLst>
            <pc:docMk/>
            <pc:sldMasterMk cId="3345050395" sldId="2147483660"/>
            <pc:sldLayoutMk cId="1380964567" sldId="2147483673"/>
          </pc:sldLayoutMkLst>
          <pc:spChg chg="mod">
            <ac:chgData name="Noémie Spiller" userId="e4bebb1e-116a-4f15-b3ae-274db878ded7" providerId="ADAL" clId="{3DF20985-A173-4A1A-93F8-0B29B8FE2E3D}" dt="2023-04-12T16:09:50.585" v="75"/>
            <ac:spMkLst>
              <pc:docMk/>
              <pc:sldMasterMk cId="3345050395" sldId="2147483660"/>
              <pc:sldLayoutMk cId="1380964567" sldId="2147483673"/>
              <ac:spMk id="8" creationId="{00000000-0000-0000-0000-000000000000}"/>
            </ac:spMkLst>
          </pc:spChg>
        </pc:sldLayoutChg>
      </pc:sldMasterChg>
      <pc:sldMasterChg chg="modSp mod modSldLayout">
        <pc:chgData name="Noémie Spiller" userId="e4bebb1e-116a-4f15-b3ae-274db878ded7" providerId="ADAL" clId="{3DF20985-A173-4A1A-93F8-0B29B8FE2E3D}" dt="2023-04-12T16:09:44.320" v="74"/>
        <pc:sldMasterMkLst>
          <pc:docMk/>
          <pc:sldMasterMk cId="391508935" sldId="2147483675"/>
        </pc:sldMasterMkLst>
        <pc:spChg chg="mod">
          <ac:chgData name="Noémie Spiller" userId="e4bebb1e-116a-4f15-b3ae-274db878ded7" providerId="ADAL" clId="{3DF20985-A173-4A1A-93F8-0B29B8FE2E3D}" dt="2023-04-12T16:09:44.320" v="74"/>
          <ac:spMkLst>
            <pc:docMk/>
            <pc:sldMasterMk cId="391508935" sldId="2147483675"/>
            <ac:spMk id="5" creationId="{00000000-0000-0000-0000-000000000000}"/>
          </ac:spMkLst>
        </pc:spChg>
        <pc:sldLayoutChg chg="modSp mod">
          <pc:chgData name="Noémie Spiller" userId="e4bebb1e-116a-4f15-b3ae-274db878ded7" providerId="ADAL" clId="{3DF20985-A173-4A1A-93F8-0B29B8FE2E3D}" dt="2023-04-12T16:09:40.309" v="73"/>
          <pc:sldLayoutMkLst>
            <pc:docMk/>
            <pc:sldMasterMk cId="391508935" sldId="2147483675"/>
            <pc:sldLayoutMk cId="3059466993" sldId="2147483676"/>
          </pc:sldLayoutMkLst>
          <pc:spChg chg="mod">
            <ac:chgData name="Noémie Spiller" userId="e4bebb1e-116a-4f15-b3ae-274db878ded7" providerId="ADAL" clId="{3DF20985-A173-4A1A-93F8-0B29B8FE2E3D}" dt="2023-04-12T16:09:40.309" v="73"/>
            <ac:spMkLst>
              <pc:docMk/>
              <pc:sldMasterMk cId="391508935" sldId="2147483675"/>
              <pc:sldLayoutMk cId="3059466993" sldId="2147483676"/>
              <ac:spMk id="7" creationId="{5FA9BD1D-40AC-4766-9D87-7CD9F9338F55}"/>
            </ac:spMkLst>
          </pc:spChg>
        </pc:sldLayoutChg>
      </pc:sldMasterChg>
    </pc:docChg>
  </pc:docChgLst>
  <pc:docChgLst>
    <pc:chgData name="Gastbenutzer" userId="S::urn:spo:anon#f86b790997f433fe469ee6d59c76f4a8a9dd4383fb9541d35ef5bb865230b574::" providerId="AD" clId="Web-{122A7D24-DD2E-FF8B-4AB5-ED33E9E5A37D}"/>
    <pc:docChg chg="modSld">
      <pc:chgData name="Gastbenutzer" userId="S::urn:spo:anon#f86b790997f433fe469ee6d59c76f4a8a9dd4383fb9541d35ef5bb865230b574::" providerId="AD" clId="Web-{122A7D24-DD2E-FF8B-4AB5-ED33E9E5A37D}" dt="2023-08-31T16:08:37.507" v="7" actId="1076"/>
      <pc:docMkLst>
        <pc:docMk/>
      </pc:docMkLst>
      <pc:sldChg chg="modSp">
        <pc:chgData name="Gastbenutzer" userId="S::urn:spo:anon#f86b790997f433fe469ee6d59c76f4a8a9dd4383fb9541d35ef5bb865230b574::" providerId="AD" clId="Web-{122A7D24-DD2E-FF8B-4AB5-ED33E9E5A37D}" dt="2023-08-31T16:05:34.292" v="1" actId="1076"/>
        <pc:sldMkLst>
          <pc:docMk/>
          <pc:sldMk cId="2964222083" sldId="332"/>
        </pc:sldMkLst>
        <pc:picChg chg="mod">
          <ac:chgData name="Gastbenutzer" userId="S::urn:spo:anon#f86b790997f433fe469ee6d59c76f4a8a9dd4383fb9541d35ef5bb865230b574::" providerId="AD" clId="Web-{122A7D24-DD2E-FF8B-4AB5-ED33E9E5A37D}" dt="2023-08-31T16:05:34.292" v="1" actId="1076"/>
          <ac:picMkLst>
            <pc:docMk/>
            <pc:sldMk cId="2964222083" sldId="332"/>
            <ac:picMk id="6" creationId="{982A6C03-7CB7-86A4-7455-4952281CCE05}"/>
          </ac:picMkLst>
        </pc:picChg>
      </pc:sldChg>
      <pc:sldChg chg="modSp">
        <pc:chgData name="Gastbenutzer" userId="S::urn:spo:anon#f86b790997f433fe469ee6d59c76f4a8a9dd4383fb9541d35ef5bb865230b574::" providerId="AD" clId="Web-{122A7D24-DD2E-FF8B-4AB5-ED33E9E5A37D}" dt="2023-08-31T16:05:49.778" v="3" actId="1076"/>
        <pc:sldMkLst>
          <pc:docMk/>
          <pc:sldMk cId="3913319740" sldId="353"/>
        </pc:sldMkLst>
        <pc:picChg chg="mod">
          <ac:chgData name="Gastbenutzer" userId="S::urn:spo:anon#f86b790997f433fe469ee6d59c76f4a8a9dd4383fb9541d35ef5bb865230b574::" providerId="AD" clId="Web-{122A7D24-DD2E-FF8B-4AB5-ED33E9E5A37D}" dt="2023-08-31T16:05:49.778" v="3" actId="1076"/>
          <ac:picMkLst>
            <pc:docMk/>
            <pc:sldMk cId="3913319740" sldId="353"/>
            <ac:picMk id="6" creationId="{3DD14DBE-FCA1-42A0-7206-B34C7C35DA76}"/>
          </ac:picMkLst>
        </pc:picChg>
      </pc:sldChg>
      <pc:sldChg chg="modSp">
        <pc:chgData name="Gastbenutzer" userId="S::urn:spo:anon#f86b790997f433fe469ee6d59c76f4a8a9dd4383fb9541d35ef5bb865230b574::" providerId="AD" clId="Web-{122A7D24-DD2E-FF8B-4AB5-ED33E9E5A37D}" dt="2023-08-31T16:08:37.507" v="7" actId="1076"/>
        <pc:sldMkLst>
          <pc:docMk/>
          <pc:sldMk cId="1078947628" sldId="358"/>
        </pc:sldMkLst>
        <pc:picChg chg="mod">
          <ac:chgData name="Gastbenutzer" userId="S::urn:spo:anon#f86b790997f433fe469ee6d59c76f4a8a9dd4383fb9541d35ef5bb865230b574::" providerId="AD" clId="Web-{122A7D24-DD2E-FF8B-4AB5-ED33E9E5A37D}" dt="2023-08-31T16:08:37.507" v="7" actId="1076"/>
          <ac:picMkLst>
            <pc:docMk/>
            <pc:sldMk cId="1078947628" sldId="358"/>
            <ac:picMk id="6" creationId="{3E97190F-12BD-CFB4-787F-DD7357F2B386}"/>
          </ac:picMkLst>
        </pc:picChg>
      </pc:sldChg>
    </pc:docChg>
  </pc:docChgLst>
  <pc:docChgLst>
    <pc:chgData name="Noémie Spiller" userId="e4bebb1e-116a-4f15-b3ae-274db878ded7" providerId="ADAL" clId="{ACBC70BE-A202-40CF-A5FF-2EE0176BA407}"/>
    <pc:docChg chg="undo redo custSel modSld modMainMaster">
      <pc:chgData name="Noémie Spiller" userId="e4bebb1e-116a-4f15-b3ae-274db878ded7" providerId="ADAL" clId="{ACBC70BE-A202-40CF-A5FF-2EE0176BA407}" dt="2023-08-30T12:05:43.598" v="106"/>
      <pc:docMkLst>
        <pc:docMk/>
      </pc:docMkLst>
      <pc:sldChg chg="modSp">
        <pc:chgData name="Noémie Spiller" userId="e4bebb1e-116a-4f15-b3ae-274db878ded7" providerId="ADAL" clId="{ACBC70BE-A202-40CF-A5FF-2EE0176BA407}" dt="2023-08-30T12:02:03.713" v="11"/>
        <pc:sldMkLst>
          <pc:docMk/>
          <pc:sldMk cId="1147882705" sldId="313"/>
        </pc:sldMkLst>
        <pc:spChg chg="mod">
          <ac:chgData name="Noémie Spiller" userId="e4bebb1e-116a-4f15-b3ae-274db878ded7" providerId="ADAL" clId="{ACBC70BE-A202-40CF-A5FF-2EE0176BA407}" dt="2023-08-30T12:02:03.713" v="11"/>
          <ac:spMkLst>
            <pc:docMk/>
            <pc:sldMk cId="1147882705" sldId="313"/>
            <ac:spMk id="3" creationId="{959B8427-2E56-0C2E-728F-5C132FC1F989}"/>
          </ac:spMkLst>
        </pc:spChg>
        <pc:spChg chg="mod">
          <ac:chgData name="Noémie Spiller" userId="e4bebb1e-116a-4f15-b3ae-274db878ded7" providerId="ADAL" clId="{ACBC70BE-A202-40CF-A5FF-2EE0176BA407}" dt="2023-08-30T12:02:03.713" v="11"/>
          <ac:spMkLst>
            <pc:docMk/>
            <pc:sldMk cId="1147882705" sldId="313"/>
            <ac:spMk id="6" creationId="{E951BD73-D5F6-0B09-A8BA-E62541E6B39D}"/>
          </ac:spMkLst>
        </pc:spChg>
        <pc:spChg chg="mod">
          <ac:chgData name="Noémie Spiller" userId="e4bebb1e-116a-4f15-b3ae-274db878ded7" providerId="ADAL" clId="{ACBC70BE-A202-40CF-A5FF-2EE0176BA407}" dt="2023-08-30T12:02:03.713" v="11"/>
          <ac:spMkLst>
            <pc:docMk/>
            <pc:sldMk cId="1147882705" sldId="313"/>
            <ac:spMk id="11" creationId="{A2557A4F-D56E-E3AA-E921-BE92767066E1}"/>
          </ac:spMkLst>
        </pc:spChg>
      </pc:sldChg>
      <pc:sldChg chg="modSp mod">
        <pc:chgData name="Noémie Spiller" userId="e4bebb1e-116a-4f15-b3ae-274db878ded7" providerId="ADAL" clId="{ACBC70BE-A202-40CF-A5FF-2EE0176BA407}" dt="2023-08-30T12:05:43.598" v="106"/>
        <pc:sldMkLst>
          <pc:docMk/>
          <pc:sldMk cId="1158767243" sldId="314"/>
        </pc:sldMkLst>
        <pc:spChg chg="mod">
          <ac:chgData name="Noémie Spiller" userId="e4bebb1e-116a-4f15-b3ae-274db878ded7" providerId="ADAL" clId="{ACBC70BE-A202-40CF-A5FF-2EE0176BA407}" dt="2023-08-30T12:05:43.598" v="106"/>
          <ac:spMkLst>
            <pc:docMk/>
            <pc:sldMk cId="1158767243" sldId="314"/>
            <ac:spMk id="2" creationId="{A18ED6B6-C61E-3318-C6AC-9502C66A456A}"/>
          </ac:spMkLst>
        </pc:spChg>
        <pc:spChg chg="mod">
          <ac:chgData name="Noémie Spiller" userId="e4bebb1e-116a-4f15-b3ae-274db878ded7" providerId="ADAL" clId="{ACBC70BE-A202-40CF-A5FF-2EE0176BA407}" dt="2023-08-30T12:02:03.713" v="11"/>
          <ac:spMkLst>
            <pc:docMk/>
            <pc:sldMk cId="1158767243" sldId="314"/>
            <ac:spMk id="3" creationId="{6716FBA5-4349-10DF-E311-FA34AA00A9B2}"/>
          </ac:spMkLst>
        </pc:spChg>
        <pc:spChg chg="mod">
          <ac:chgData name="Noémie Spiller" userId="e4bebb1e-116a-4f15-b3ae-274db878ded7" providerId="ADAL" clId="{ACBC70BE-A202-40CF-A5FF-2EE0176BA407}" dt="2023-08-30T12:02:03.713" v="11"/>
          <ac:spMkLst>
            <pc:docMk/>
            <pc:sldMk cId="1158767243" sldId="314"/>
            <ac:spMk id="4" creationId="{4B399DF5-66E5-CFBC-535F-83DF76F4D20F}"/>
          </ac:spMkLst>
        </pc:spChg>
        <pc:spChg chg="mod">
          <ac:chgData name="Noémie Spiller" userId="e4bebb1e-116a-4f15-b3ae-274db878ded7" providerId="ADAL" clId="{ACBC70BE-A202-40CF-A5FF-2EE0176BA407}" dt="2023-08-30T12:02:03.713" v="11"/>
          <ac:spMkLst>
            <pc:docMk/>
            <pc:sldMk cId="1158767243" sldId="314"/>
            <ac:spMk id="5" creationId="{39AAF388-09D8-4AF3-5688-30B23FB9B773}"/>
          </ac:spMkLst>
        </pc:spChg>
      </pc:sldChg>
      <pc:sldChg chg="modSp mod">
        <pc:chgData name="Noémie Spiller" userId="e4bebb1e-116a-4f15-b3ae-274db878ded7" providerId="ADAL" clId="{ACBC70BE-A202-40CF-A5FF-2EE0176BA407}" dt="2023-08-30T12:02:03.760" v="12" actId="27636"/>
        <pc:sldMkLst>
          <pc:docMk/>
          <pc:sldMk cId="1247741922" sldId="317"/>
        </pc:sldMkLst>
        <pc:spChg chg="mod">
          <ac:chgData name="Noémie Spiller" userId="e4bebb1e-116a-4f15-b3ae-274db878ded7" providerId="ADAL" clId="{ACBC70BE-A202-40CF-A5FF-2EE0176BA407}" dt="2023-08-30T12:02:03.713" v="11"/>
          <ac:spMkLst>
            <pc:docMk/>
            <pc:sldMk cId="1247741922" sldId="317"/>
            <ac:spMk id="2" creationId="{1051DEB1-C5BD-390B-C836-43007E463354}"/>
          </ac:spMkLst>
        </pc:spChg>
        <pc:spChg chg="mod">
          <ac:chgData name="Noémie Spiller" userId="e4bebb1e-116a-4f15-b3ae-274db878ded7" providerId="ADAL" clId="{ACBC70BE-A202-40CF-A5FF-2EE0176BA407}" dt="2023-08-30T12:02:03.713" v="11"/>
          <ac:spMkLst>
            <pc:docMk/>
            <pc:sldMk cId="1247741922" sldId="317"/>
            <ac:spMk id="3" creationId="{C7C4ECF3-A9A4-5E06-B677-63D13CB94AAE}"/>
          </ac:spMkLst>
        </pc:spChg>
        <pc:spChg chg="mod">
          <ac:chgData name="Noémie Spiller" userId="e4bebb1e-116a-4f15-b3ae-274db878ded7" providerId="ADAL" clId="{ACBC70BE-A202-40CF-A5FF-2EE0176BA407}" dt="2023-08-30T12:02:03.760" v="12" actId="27636"/>
          <ac:spMkLst>
            <pc:docMk/>
            <pc:sldMk cId="1247741922" sldId="317"/>
            <ac:spMk id="4" creationId="{D6F02E3B-3FF4-F76E-AFB0-3BE17CA5A591}"/>
          </ac:spMkLst>
        </pc:spChg>
      </pc:sldChg>
      <pc:sldChg chg="modSp mod">
        <pc:chgData name="Noémie Spiller" userId="e4bebb1e-116a-4f15-b3ae-274db878ded7" providerId="ADAL" clId="{ACBC70BE-A202-40CF-A5FF-2EE0176BA407}" dt="2023-08-30T12:02:03.768" v="13" actId="27636"/>
        <pc:sldMkLst>
          <pc:docMk/>
          <pc:sldMk cId="1679769906" sldId="318"/>
        </pc:sldMkLst>
        <pc:spChg chg="mod">
          <ac:chgData name="Noémie Spiller" userId="e4bebb1e-116a-4f15-b3ae-274db878ded7" providerId="ADAL" clId="{ACBC70BE-A202-40CF-A5FF-2EE0176BA407}" dt="2023-08-30T12:02:03.713" v="11"/>
          <ac:spMkLst>
            <pc:docMk/>
            <pc:sldMk cId="1679769906" sldId="318"/>
            <ac:spMk id="2" creationId="{CA2D53DE-98E7-7363-39E2-1BB4D946863B}"/>
          </ac:spMkLst>
        </pc:spChg>
        <pc:spChg chg="mod">
          <ac:chgData name="Noémie Spiller" userId="e4bebb1e-116a-4f15-b3ae-274db878ded7" providerId="ADAL" clId="{ACBC70BE-A202-40CF-A5FF-2EE0176BA407}" dt="2023-08-30T12:02:03.713" v="11"/>
          <ac:spMkLst>
            <pc:docMk/>
            <pc:sldMk cId="1679769906" sldId="318"/>
            <ac:spMk id="3" creationId="{4613BE1C-9CC8-E9EF-9A72-086A7F1A02CB}"/>
          </ac:spMkLst>
        </pc:spChg>
        <pc:spChg chg="mod">
          <ac:chgData name="Noémie Spiller" userId="e4bebb1e-116a-4f15-b3ae-274db878ded7" providerId="ADAL" clId="{ACBC70BE-A202-40CF-A5FF-2EE0176BA407}" dt="2023-08-30T12:02:03.768" v="13" actId="27636"/>
          <ac:spMkLst>
            <pc:docMk/>
            <pc:sldMk cId="1679769906" sldId="318"/>
            <ac:spMk id="4" creationId="{C56A84B7-7311-6878-D448-E5B71B0A07B6}"/>
          </ac:spMkLst>
        </pc:spChg>
      </pc:sldChg>
      <pc:sldChg chg="modSp">
        <pc:chgData name="Noémie Spiller" userId="e4bebb1e-116a-4f15-b3ae-274db878ded7" providerId="ADAL" clId="{ACBC70BE-A202-40CF-A5FF-2EE0176BA407}" dt="2023-08-30T12:02:03.713" v="11"/>
        <pc:sldMkLst>
          <pc:docMk/>
          <pc:sldMk cId="3738248001" sldId="319"/>
        </pc:sldMkLst>
        <pc:spChg chg="mod">
          <ac:chgData name="Noémie Spiller" userId="e4bebb1e-116a-4f15-b3ae-274db878ded7" providerId="ADAL" clId="{ACBC70BE-A202-40CF-A5FF-2EE0176BA407}" dt="2023-08-30T12:02:03.713" v="11"/>
          <ac:spMkLst>
            <pc:docMk/>
            <pc:sldMk cId="3738248001" sldId="319"/>
            <ac:spMk id="2" creationId="{F3BF577E-02E0-3F36-7EFF-67F82686F7A1}"/>
          </ac:spMkLst>
        </pc:spChg>
        <pc:spChg chg="mod">
          <ac:chgData name="Noémie Spiller" userId="e4bebb1e-116a-4f15-b3ae-274db878ded7" providerId="ADAL" clId="{ACBC70BE-A202-40CF-A5FF-2EE0176BA407}" dt="2023-08-30T12:02:03.713" v="11"/>
          <ac:spMkLst>
            <pc:docMk/>
            <pc:sldMk cId="3738248001" sldId="319"/>
            <ac:spMk id="3" creationId="{81D538F8-4B91-9FF2-C82D-3E7ABDC7C7D3}"/>
          </ac:spMkLst>
        </pc:spChg>
        <pc:spChg chg="mod">
          <ac:chgData name="Noémie Spiller" userId="e4bebb1e-116a-4f15-b3ae-274db878ded7" providerId="ADAL" clId="{ACBC70BE-A202-40CF-A5FF-2EE0176BA407}" dt="2023-08-30T12:02:03.713" v="11"/>
          <ac:spMkLst>
            <pc:docMk/>
            <pc:sldMk cId="3738248001" sldId="319"/>
            <ac:spMk id="4" creationId="{7A7702B3-8A90-AF07-7D21-A4CA6804DC08}"/>
          </ac:spMkLst>
        </pc:spChg>
        <pc:spChg chg="mod">
          <ac:chgData name="Noémie Spiller" userId="e4bebb1e-116a-4f15-b3ae-274db878ded7" providerId="ADAL" clId="{ACBC70BE-A202-40CF-A5FF-2EE0176BA407}" dt="2023-08-30T12:02:03.713" v="11"/>
          <ac:spMkLst>
            <pc:docMk/>
            <pc:sldMk cId="3738248001" sldId="319"/>
            <ac:spMk id="5" creationId="{EE5C0299-10FD-8767-10C9-F81209058D60}"/>
          </ac:spMkLst>
        </pc:spChg>
        <pc:picChg chg="mod">
          <ac:chgData name="Noémie Spiller" userId="e4bebb1e-116a-4f15-b3ae-274db878ded7" providerId="ADAL" clId="{ACBC70BE-A202-40CF-A5FF-2EE0176BA407}" dt="2023-08-30T12:02:03.713" v="11"/>
          <ac:picMkLst>
            <pc:docMk/>
            <pc:sldMk cId="3738248001" sldId="319"/>
            <ac:picMk id="14" creationId="{6C15EA2A-CF46-1536-1D40-5358FA399F5B}"/>
          </ac:picMkLst>
        </pc:picChg>
        <pc:picChg chg="mod">
          <ac:chgData name="Noémie Spiller" userId="e4bebb1e-116a-4f15-b3ae-274db878ded7" providerId="ADAL" clId="{ACBC70BE-A202-40CF-A5FF-2EE0176BA407}" dt="2023-08-30T12:02:03.713" v="11"/>
          <ac:picMkLst>
            <pc:docMk/>
            <pc:sldMk cId="3738248001" sldId="319"/>
            <ac:picMk id="16" creationId="{860E0265-797C-39D3-B902-249AA470D75D}"/>
          </ac:picMkLst>
        </pc:picChg>
        <pc:picChg chg="mod">
          <ac:chgData name="Noémie Spiller" userId="e4bebb1e-116a-4f15-b3ae-274db878ded7" providerId="ADAL" clId="{ACBC70BE-A202-40CF-A5FF-2EE0176BA407}" dt="2023-08-30T12:02:03.713" v="11"/>
          <ac:picMkLst>
            <pc:docMk/>
            <pc:sldMk cId="3738248001" sldId="319"/>
            <ac:picMk id="18" creationId="{66E66E13-2D49-A1AF-CD65-9756A012F86C}"/>
          </ac:picMkLst>
        </pc:picChg>
      </pc:sldChg>
      <pc:sldChg chg="modSp">
        <pc:chgData name="Noémie Spiller" userId="e4bebb1e-116a-4f15-b3ae-274db878ded7" providerId="ADAL" clId="{ACBC70BE-A202-40CF-A5FF-2EE0176BA407}" dt="2023-08-30T12:02:03.713" v="11"/>
        <pc:sldMkLst>
          <pc:docMk/>
          <pc:sldMk cId="4089228486" sldId="320"/>
        </pc:sldMkLst>
        <pc:spChg chg="mod">
          <ac:chgData name="Noémie Spiller" userId="e4bebb1e-116a-4f15-b3ae-274db878ded7" providerId="ADAL" clId="{ACBC70BE-A202-40CF-A5FF-2EE0176BA407}" dt="2023-08-30T12:02:03.713" v="11"/>
          <ac:spMkLst>
            <pc:docMk/>
            <pc:sldMk cId="4089228486" sldId="320"/>
            <ac:spMk id="3" creationId="{70CCB633-0E5F-E5D6-13DA-772B56953AF3}"/>
          </ac:spMkLst>
        </pc:spChg>
        <pc:spChg chg="mod">
          <ac:chgData name="Noémie Spiller" userId="e4bebb1e-116a-4f15-b3ae-274db878ded7" providerId="ADAL" clId="{ACBC70BE-A202-40CF-A5FF-2EE0176BA407}" dt="2023-08-30T12:02:03.713" v="11"/>
          <ac:spMkLst>
            <pc:docMk/>
            <pc:sldMk cId="4089228486" sldId="320"/>
            <ac:spMk id="4" creationId="{5F7D1C74-B814-759D-D0D6-727E733705CB}"/>
          </ac:spMkLst>
        </pc:spChg>
      </pc:sldChg>
      <pc:sldChg chg="modSp mod">
        <pc:chgData name="Noémie Spiller" userId="e4bebb1e-116a-4f15-b3ae-274db878ded7" providerId="ADAL" clId="{ACBC70BE-A202-40CF-A5FF-2EE0176BA407}" dt="2023-08-30T12:02:03.800" v="21" actId="27636"/>
        <pc:sldMkLst>
          <pc:docMk/>
          <pc:sldMk cId="912758139" sldId="321"/>
        </pc:sldMkLst>
        <pc:spChg chg="mod">
          <ac:chgData name="Noémie Spiller" userId="e4bebb1e-116a-4f15-b3ae-274db878ded7" providerId="ADAL" clId="{ACBC70BE-A202-40CF-A5FF-2EE0176BA407}" dt="2023-08-30T12:02:03.713" v="11"/>
          <ac:spMkLst>
            <pc:docMk/>
            <pc:sldMk cId="912758139" sldId="321"/>
            <ac:spMk id="2" creationId="{62388557-4AE5-2B75-FBB3-0E1FA0FFD65C}"/>
          </ac:spMkLst>
        </pc:spChg>
        <pc:spChg chg="mod">
          <ac:chgData name="Noémie Spiller" userId="e4bebb1e-116a-4f15-b3ae-274db878ded7" providerId="ADAL" clId="{ACBC70BE-A202-40CF-A5FF-2EE0176BA407}" dt="2023-08-30T12:02:03.713" v="11"/>
          <ac:spMkLst>
            <pc:docMk/>
            <pc:sldMk cId="912758139" sldId="321"/>
            <ac:spMk id="3" creationId="{5C84B071-791B-93F5-264F-DB770F4B245C}"/>
          </ac:spMkLst>
        </pc:spChg>
        <pc:spChg chg="mod">
          <ac:chgData name="Noémie Spiller" userId="e4bebb1e-116a-4f15-b3ae-274db878ded7" providerId="ADAL" clId="{ACBC70BE-A202-40CF-A5FF-2EE0176BA407}" dt="2023-08-30T12:02:03.800" v="21" actId="27636"/>
          <ac:spMkLst>
            <pc:docMk/>
            <pc:sldMk cId="912758139" sldId="321"/>
            <ac:spMk id="4" creationId="{79114A4D-AFC4-AE7A-04F0-57A33A93A49D}"/>
          </ac:spMkLst>
        </pc:spChg>
        <pc:spChg chg="mod">
          <ac:chgData name="Noémie Spiller" userId="e4bebb1e-116a-4f15-b3ae-274db878ded7" providerId="ADAL" clId="{ACBC70BE-A202-40CF-A5FF-2EE0176BA407}" dt="2023-08-30T12:02:03.713" v="11"/>
          <ac:spMkLst>
            <pc:docMk/>
            <pc:sldMk cId="912758139" sldId="321"/>
            <ac:spMk id="11" creationId="{A3480F4D-3DB8-9906-AA1A-FA0785AB1AC3}"/>
          </ac:spMkLst>
        </pc:spChg>
      </pc:sldChg>
      <pc:sldChg chg="modSp">
        <pc:chgData name="Noémie Spiller" userId="e4bebb1e-116a-4f15-b3ae-274db878ded7" providerId="ADAL" clId="{ACBC70BE-A202-40CF-A5FF-2EE0176BA407}" dt="2023-08-30T12:02:03.713" v="11"/>
        <pc:sldMkLst>
          <pc:docMk/>
          <pc:sldMk cId="3570777704" sldId="322"/>
        </pc:sldMkLst>
        <pc:spChg chg="mod">
          <ac:chgData name="Noémie Spiller" userId="e4bebb1e-116a-4f15-b3ae-274db878ded7" providerId="ADAL" clId="{ACBC70BE-A202-40CF-A5FF-2EE0176BA407}" dt="2023-08-30T12:02:03.713" v="11"/>
          <ac:spMkLst>
            <pc:docMk/>
            <pc:sldMk cId="3570777704" sldId="322"/>
            <ac:spMk id="2" creationId="{E2B29B70-168C-7496-D3C1-7A4BE86F2F33}"/>
          </ac:spMkLst>
        </pc:spChg>
        <pc:spChg chg="mod">
          <ac:chgData name="Noémie Spiller" userId="e4bebb1e-116a-4f15-b3ae-274db878ded7" providerId="ADAL" clId="{ACBC70BE-A202-40CF-A5FF-2EE0176BA407}" dt="2023-08-30T12:02:03.713" v="11"/>
          <ac:spMkLst>
            <pc:docMk/>
            <pc:sldMk cId="3570777704" sldId="322"/>
            <ac:spMk id="3" creationId="{611BAABB-2172-0530-9885-BA7E5C0A5741}"/>
          </ac:spMkLst>
        </pc:spChg>
        <pc:spChg chg="mod">
          <ac:chgData name="Noémie Spiller" userId="e4bebb1e-116a-4f15-b3ae-274db878ded7" providerId="ADAL" clId="{ACBC70BE-A202-40CF-A5FF-2EE0176BA407}" dt="2023-08-30T12:02:03.713" v="11"/>
          <ac:spMkLst>
            <pc:docMk/>
            <pc:sldMk cId="3570777704" sldId="322"/>
            <ac:spMk id="4" creationId="{B905D132-4FC1-2EA8-B70C-E67930A20090}"/>
          </ac:spMkLst>
        </pc:spChg>
      </pc:sldChg>
      <pc:sldChg chg="modSp mod">
        <pc:chgData name="Noémie Spiller" userId="e4bebb1e-116a-4f15-b3ae-274db878ded7" providerId="ADAL" clId="{ACBC70BE-A202-40CF-A5FF-2EE0176BA407}" dt="2023-08-30T12:02:03.788" v="18" actId="27636"/>
        <pc:sldMkLst>
          <pc:docMk/>
          <pc:sldMk cId="1963810207" sldId="323"/>
        </pc:sldMkLst>
        <pc:spChg chg="mod">
          <ac:chgData name="Noémie Spiller" userId="e4bebb1e-116a-4f15-b3ae-274db878ded7" providerId="ADAL" clId="{ACBC70BE-A202-40CF-A5FF-2EE0176BA407}" dt="2023-08-30T12:02:03.713" v="11"/>
          <ac:spMkLst>
            <pc:docMk/>
            <pc:sldMk cId="1963810207" sldId="323"/>
            <ac:spMk id="2" creationId="{C0B1E45F-77A4-27E5-CD72-B4793AB6460A}"/>
          </ac:spMkLst>
        </pc:spChg>
        <pc:spChg chg="mod">
          <ac:chgData name="Noémie Spiller" userId="e4bebb1e-116a-4f15-b3ae-274db878ded7" providerId="ADAL" clId="{ACBC70BE-A202-40CF-A5FF-2EE0176BA407}" dt="2023-08-30T12:02:03.713" v="11"/>
          <ac:spMkLst>
            <pc:docMk/>
            <pc:sldMk cId="1963810207" sldId="323"/>
            <ac:spMk id="3" creationId="{8BAAAF9B-5618-D08F-5DB4-A062A2E8124F}"/>
          </ac:spMkLst>
        </pc:spChg>
        <pc:spChg chg="mod">
          <ac:chgData name="Noémie Spiller" userId="e4bebb1e-116a-4f15-b3ae-274db878ded7" providerId="ADAL" clId="{ACBC70BE-A202-40CF-A5FF-2EE0176BA407}" dt="2023-08-30T12:02:03.788" v="18" actId="27636"/>
          <ac:spMkLst>
            <pc:docMk/>
            <pc:sldMk cId="1963810207" sldId="323"/>
            <ac:spMk id="4" creationId="{519041D5-94F8-BD86-D30E-38612CD2EA03}"/>
          </ac:spMkLst>
        </pc:spChg>
      </pc:sldChg>
      <pc:sldChg chg="modSp mod">
        <pc:chgData name="Noémie Spiller" userId="e4bebb1e-116a-4f15-b3ae-274db878ded7" providerId="ADAL" clId="{ACBC70BE-A202-40CF-A5FF-2EE0176BA407}" dt="2023-08-30T12:02:03.792" v="19" actId="27636"/>
        <pc:sldMkLst>
          <pc:docMk/>
          <pc:sldMk cId="621628165" sldId="324"/>
        </pc:sldMkLst>
        <pc:spChg chg="mod">
          <ac:chgData name="Noémie Spiller" userId="e4bebb1e-116a-4f15-b3ae-274db878ded7" providerId="ADAL" clId="{ACBC70BE-A202-40CF-A5FF-2EE0176BA407}" dt="2023-08-30T12:02:03.713" v="11"/>
          <ac:spMkLst>
            <pc:docMk/>
            <pc:sldMk cId="621628165" sldId="324"/>
            <ac:spMk id="2" creationId="{805BF37A-FA7F-6F1C-D701-173C4E5A06A9}"/>
          </ac:spMkLst>
        </pc:spChg>
        <pc:spChg chg="mod">
          <ac:chgData name="Noémie Spiller" userId="e4bebb1e-116a-4f15-b3ae-274db878ded7" providerId="ADAL" clId="{ACBC70BE-A202-40CF-A5FF-2EE0176BA407}" dt="2023-08-30T12:02:03.713" v="11"/>
          <ac:spMkLst>
            <pc:docMk/>
            <pc:sldMk cId="621628165" sldId="324"/>
            <ac:spMk id="3" creationId="{6F098690-CD06-3855-54BB-7969084D0A24}"/>
          </ac:spMkLst>
        </pc:spChg>
        <pc:spChg chg="mod">
          <ac:chgData name="Noémie Spiller" userId="e4bebb1e-116a-4f15-b3ae-274db878ded7" providerId="ADAL" clId="{ACBC70BE-A202-40CF-A5FF-2EE0176BA407}" dt="2023-08-30T12:02:03.792" v="19" actId="27636"/>
          <ac:spMkLst>
            <pc:docMk/>
            <pc:sldMk cId="621628165" sldId="324"/>
            <ac:spMk id="4" creationId="{5075A099-650B-62AA-696F-7AE5EF5C605F}"/>
          </ac:spMkLst>
        </pc:spChg>
        <pc:spChg chg="mod">
          <ac:chgData name="Noémie Spiller" userId="e4bebb1e-116a-4f15-b3ae-274db878ded7" providerId="ADAL" clId="{ACBC70BE-A202-40CF-A5FF-2EE0176BA407}" dt="2023-08-30T12:02:03.713" v="11"/>
          <ac:spMkLst>
            <pc:docMk/>
            <pc:sldMk cId="621628165" sldId="324"/>
            <ac:spMk id="16" creationId="{48182D6E-5BE7-7F5D-3FBB-C4B0898D7785}"/>
          </ac:spMkLst>
        </pc:spChg>
      </pc:sldChg>
      <pc:sldChg chg="modSp">
        <pc:chgData name="Noémie Spiller" userId="e4bebb1e-116a-4f15-b3ae-274db878ded7" providerId="ADAL" clId="{ACBC70BE-A202-40CF-A5FF-2EE0176BA407}" dt="2023-08-30T12:02:03.713" v="11"/>
        <pc:sldMkLst>
          <pc:docMk/>
          <pc:sldMk cId="1176313540" sldId="325"/>
        </pc:sldMkLst>
        <pc:spChg chg="mod">
          <ac:chgData name="Noémie Spiller" userId="e4bebb1e-116a-4f15-b3ae-274db878ded7" providerId="ADAL" clId="{ACBC70BE-A202-40CF-A5FF-2EE0176BA407}" dt="2023-08-30T12:02:03.713" v="11"/>
          <ac:spMkLst>
            <pc:docMk/>
            <pc:sldMk cId="1176313540" sldId="325"/>
            <ac:spMk id="2" creationId="{1EA3D61A-7613-1920-915D-CE19F081C19A}"/>
          </ac:spMkLst>
        </pc:spChg>
        <pc:spChg chg="mod">
          <ac:chgData name="Noémie Spiller" userId="e4bebb1e-116a-4f15-b3ae-274db878ded7" providerId="ADAL" clId="{ACBC70BE-A202-40CF-A5FF-2EE0176BA407}" dt="2023-08-30T12:02:03.713" v="11"/>
          <ac:spMkLst>
            <pc:docMk/>
            <pc:sldMk cId="1176313540" sldId="325"/>
            <ac:spMk id="3" creationId="{A75FCF9C-17D7-9A11-24B3-2FC4F503616D}"/>
          </ac:spMkLst>
        </pc:spChg>
        <pc:spChg chg="mod">
          <ac:chgData name="Noémie Spiller" userId="e4bebb1e-116a-4f15-b3ae-274db878ded7" providerId="ADAL" clId="{ACBC70BE-A202-40CF-A5FF-2EE0176BA407}" dt="2023-08-30T12:02:03.713" v="11"/>
          <ac:spMkLst>
            <pc:docMk/>
            <pc:sldMk cId="1176313540" sldId="325"/>
            <ac:spMk id="4" creationId="{08F3F385-0EBA-FC60-F789-683CFDD11903}"/>
          </ac:spMkLst>
        </pc:spChg>
      </pc:sldChg>
      <pc:sldChg chg="modSp mod">
        <pc:chgData name="Noémie Spiller" userId="e4bebb1e-116a-4f15-b3ae-274db878ded7" providerId="ADAL" clId="{ACBC70BE-A202-40CF-A5FF-2EE0176BA407}" dt="2023-08-30T12:02:03.796" v="20" actId="27636"/>
        <pc:sldMkLst>
          <pc:docMk/>
          <pc:sldMk cId="815586482" sldId="327"/>
        </pc:sldMkLst>
        <pc:spChg chg="mod">
          <ac:chgData name="Noémie Spiller" userId="e4bebb1e-116a-4f15-b3ae-274db878ded7" providerId="ADAL" clId="{ACBC70BE-A202-40CF-A5FF-2EE0176BA407}" dt="2023-08-30T12:02:03.713" v="11"/>
          <ac:spMkLst>
            <pc:docMk/>
            <pc:sldMk cId="815586482" sldId="327"/>
            <ac:spMk id="2" creationId="{1051DEB1-C5BD-390B-C836-43007E463354}"/>
          </ac:spMkLst>
        </pc:spChg>
        <pc:spChg chg="mod">
          <ac:chgData name="Noémie Spiller" userId="e4bebb1e-116a-4f15-b3ae-274db878ded7" providerId="ADAL" clId="{ACBC70BE-A202-40CF-A5FF-2EE0176BA407}" dt="2023-08-30T12:02:03.713" v="11"/>
          <ac:spMkLst>
            <pc:docMk/>
            <pc:sldMk cId="815586482" sldId="327"/>
            <ac:spMk id="3" creationId="{C7C4ECF3-A9A4-5E06-B677-63D13CB94AAE}"/>
          </ac:spMkLst>
        </pc:spChg>
        <pc:spChg chg="mod">
          <ac:chgData name="Noémie Spiller" userId="e4bebb1e-116a-4f15-b3ae-274db878ded7" providerId="ADAL" clId="{ACBC70BE-A202-40CF-A5FF-2EE0176BA407}" dt="2023-08-30T12:02:03.796" v="20" actId="27636"/>
          <ac:spMkLst>
            <pc:docMk/>
            <pc:sldMk cId="815586482" sldId="327"/>
            <ac:spMk id="4" creationId="{D6F02E3B-3FF4-F76E-AFB0-3BE17CA5A591}"/>
          </ac:spMkLst>
        </pc:spChg>
      </pc:sldChg>
      <pc:sldChg chg="modSp">
        <pc:chgData name="Noémie Spiller" userId="e4bebb1e-116a-4f15-b3ae-274db878ded7" providerId="ADAL" clId="{ACBC70BE-A202-40CF-A5FF-2EE0176BA407}" dt="2023-08-30T12:02:03.713" v="11"/>
        <pc:sldMkLst>
          <pc:docMk/>
          <pc:sldMk cId="2155087023" sldId="328"/>
        </pc:sldMkLst>
        <pc:spChg chg="mod">
          <ac:chgData name="Noémie Spiller" userId="e4bebb1e-116a-4f15-b3ae-274db878ded7" providerId="ADAL" clId="{ACBC70BE-A202-40CF-A5FF-2EE0176BA407}" dt="2023-08-30T12:02:03.713" v="11"/>
          <ac:spMkLst>
            <pc:docMk/>
            <pc:sldMk cId="2155087023" sldId="328"/>
            <ac:spMk id="2" creationId="{3214D0B6-B5D5-0CF9-E25E-63ED549CBB2C}"/>
          </ac:spMkLst>
        </pc:spChg>
        <pc:spChg chg="mod">
          <ac:chgData name="Noémie Spiller" userId="e4bebb1e-116a-4f15-b3ae-274db878ded7" providerId="ADAL" clId="{ACBC70BE-A202-40CF-A5FF-2EE0176BA407}" dt="2023-08-30T12:02:03.713" v="11"/>
          <ac:spMkLst>
            <pc:docMk/>
            <pc:sldMk cId="2155087023" sldId="328"/>
            <ac:spMk id="3" creationId="{F615C763-089B-DDB2-4A58-B88D541135AE}"/>
          </ac:spMkLst>
        </pc:spChg>
        <pc:spChg chg="mod">
          <ac:chgData name="Noémie Spiller" userId="e4bebb1e-116a-4f15-b3ae-274db878ded7" providerId="ADAL" clId="{ACBC70BE-A202-40CF-A5FF-2EE0176BA407}" dt="2023-08-30T12:02:03.713" v="11"/>
          <ac:spMkLst>
            <pc:docMk/>
            <pc:sldMk cId="2155087023" sldId="328"/>
            <ac:spMk id="4" creationId="{E7C41F11-FDFD-50EB-32DB-DA076629B31D}"/>
          </ac:spMkLst>
        </pc:spChg>
        <pc:spChg chg="mod">
          <ac:chgData name="Noémie Spiller" userId="e4bebb1e-116a-4f15-b3ae-274db878ded7" providerId="ADAL" clId="{ACBC70BE-A202-40CF-A5FF-2EE0176BA407}" dt="2023-08-30T12:02:03.713" v="11"/>
          <ac:spMkLst>
            <pc:docMk/>
            <pc:sldMk cId="2155087023" sldId="328"/>
            <ac:spMk id="5" creationId="{9EAB25E4-6645-61C7-740E-3C61EE3BD5A4}"/>
          </ac:spMkLst>
        </pc:spChg>
      </pc:sldChg>
      <pc:sldChg chg="modSp">
        <pc:chgData name="Noémie Spiller" userId="e4bebb1e-116a-4f15-b3ae-274db878ded7" providerId="ADAL" clId="{ACBC70BE-A202-40CF-A5FF-2EE0176BA407}" dt="2023-08-30T12:02:03.713" v="11"/>
        <pc:sldMkLst>
          <pc:docMk/>
          <pc:sldMk cId="4285188218" sldId="329"/>
        </pc:sldMkLst>
        <pc:spChg chg="mod">
          <ac:chgData name="Noémie Spiller" userId="e4bebb1e-116a-4f15-b3ae-274db878ded7" providerId="ADAL" clId="{ACBC70BE-A202-40CF-A5FF-2EE0176BA407}" dt="2023-08-30T12:02:03.713" v="11"/>
          <ac:spMkLst>
            <pc:docMk/>
            <pc:sldMk cId="4285188218" sldId="329"/>
            <ac:spMk id="2" creationId="{89DB7F83-EBFA-1DB3-4189-EF0528B08881}"/>
          </ac:spMkLst>
        </pc:spChg>
        <pc:spChg chg="mod">
          <ac:chgData name="Noémie Spiller" userId="e4bebb1e-116a-4f15-b3ae-274db878ded7" providerId="ADAL" clId="{ACBC70BE-A202-40CF-A5FF-2EE0176BA407}" dt="2023-08-30T12:02:03.713" v="11"/>
          <ac:spMkLst>
            <pc:docMk/>
            <pc:sldMk cId="4285188218" sldId="329"/>
            <ac:spMk id="3" creationId="{E03B8751-42F7-E9A9-7CA4-9E506764AA17}"/>
          </ac:spMkLst>
        </pc:spChg>
        <pc:spChg chg="mod">
          <ac:chgData name="Noémie Spiller" userId="e4bebb1e-116a-4f15-b3ae-274db878ded7" providerId="ADAL" clId="{ACBC70BE-A202-40CF-A5FF-2EE0176BA407}" dt="2023-08-30T12:02:03.713" v="11"/>
          <ac:spMkLst>
            <pc:docMk/>
            <pc:sldMk cId="4285188218" sldId="329"/>
            <ac:spMk id="4" creationId="{294EF42F-E345-FDAF-B6E7-698196749435}"/>
          </ac:spMkLst>
        </pc:spChg>
        <pc:spChg chg="mod">
          <ac:chgData name="Noémie Spiller" userId="e4bebb1e-116a-4f15-b3ae-274db878ded7" providerId="ADAL" clId="{ACBC70BE-A202-40CF-A5FF-2EE0176BA407}" dt="2023-08-30T12:02:03.713" v="11"/>
          <ac:spMkLst>
            <pc:docMk/>
            <pc:sldMk cId="4285188218" sldId="329"/>
            <ac:spMk id="5" creationId="{7EE6E934-F168-F6EB-4D3B-70C35238710C}"/>
          </ac:spMkLst>
        </pc:spChg>
        <pc:spChg chg="mod">
          <ac:chgData name="Noémie Spiller" userId="e4bebb1e-116a-4f15-b3ae-274db878ded7" providerId="ADAL" clId="{ACBC70BE-A202-40CF-A5FF-2EE0176BA407}" dt="2023-08-30T12:02:03.713" v="11"/>
          <ac:spMkLst>
            <pc:docMk/>
            <pc:sldMk cId="4285188218" sldId="329"/>
            <ac:spMk id="6" creationId="{2E4925CE-02C7-9D4C-8B60-007990B69A1C}"/>
          </ac:spMkLst>
        </pc:spChg>
      </pc:sldChg>
      <pc:sldChg chg="modSp">
        <pc:chgData name="Noémie Spiller" userId="e4bebb1e-116a-4f15-b3ae-274db878ded7" providerId="ADAL" clId="{ACBC70BE-A202-40CF-A5FF-2EE0176BA407}" dt="2023-08-30T12:02:03.713" v="11"/>
        <pc:sldMkLst>
          <pc:docMk/>
          <pc:sldMk cId="3666134602" sldId="331"/>
        </pc:sldMkLst>
        <pc:spChg chg="mod">
          <ac:chgData name="Noémie Spiller" userId="e4bebb1e-116a-4f15-b3ae-274db878ded7" providerId="ADAL" clId="{ACBC70BE-A202-40CF-A5FF-2EE0176BA407}" dt="2023-08-30T12:02:03.713" v="11"/>
          <ac:spMkLst>
            <pc:docMk/>
            <pc:sldMk cId="3666134602" sldId="331"/>
            <ac:spMk id="2" creationId="{A77FBF4E-3841-3C21-F390-4B3F8BDB1FFB}"/>
          </ac:spMkLst>
        </pc:spChg>
        <pc:spChg chg="mod">
          <ac:chgData name="Noémie Spiller" userId="e4bebb1e-116a-4f15-b3ae-274db878ded7" providerId="ADAL" clId="{ACBC70BE-A202-40CF-A5FF-2EE0176BA407}" dt="2023-08-30T12:02:03.713" v="11"/>
          <ac:spMkLst>
            <pc:docMk/>
            <pc:sldMk cId="3666134602" sldId="331"/>
            <ac:spMk id="3" creationId="{BE4494D0-AC5B-F3AE-2236-7D714980CFF5}"/>
          </ac:spMkLst>
        </pc:spChg>
        <pc:spChg chg="mod">
          <ac:chgData name="Noémie Spiller" userId="e4bebb1e-116a-4f15-b3ae-274db878ded7" providerId="ADAL" clId="{ACBC70BE-A202-40CF-A5FF-2EE0176BA407}" dt="2023-08-30T12:02:03.713" v="11"/>
          <ac:spMkLst>
            <pc:docMk/>
            <pc:sldMk cId="3666134602" sldId="331"/>
            <ac:spMk id="4" creationId="{3C8B132F-D6E4-54F1-EC01-69DB780F9124}"/>
          </ac:spMkLst>
        </pc:spChg>
      </pc:sldChg>
      <pc:sldChg chg="modSp">
        <pc:chgData name="Noémie Spiller" userId="e4bebb1e-116a-4f15-b3ae-274db878ded7" providerId="ADAL" clId="{ACBC70BE-A202-40CF-A5FF-2EE0176BA407}" dt="2023-08-30T12:02:03.713" v="11"/>
        <pc:sldMkLst>
          <pc:docMk/>
          <pc:sldMk cId="2964222083" sldId="332"/>
        </pc:sldMkLst>
        <pc:spChg chg="mod">
          <ac:chgData name="Noémie Spiller" userId="e4bebb1e-116a-4f15-b3ae-274db878ded7" providerId="ADAL" clId="{ACBC70BE-A202-40CF-A5FF-2EE0176BA407}" dt="2023-08-30T12:02:03.713" v="11"/>
          <ac:spMkLst>
            <pc:docMk/>
            <pc:sldMk cId="2964222083" sldId="332"/>
            <ac:spMk id="2" creationId="{98815BE8-9BD9-F08A-3998-9CDD33B54A81}"/>
          </ac:spMkLst>
        </pc:spChg>
        <pc:spChg chg="mod">
          <ac:chgData name="Noémie Spiller" userId="e4bebb1e-116a-4f15-b3ae-274db878ded7" providerId="ADAL" clId="{ACBC70BE-A202-40CF-A5FF-2EE0176BA407}" dt="2023-08-30T12:02:03.713" v="11"/>
          <ac:spMkLst>
            <pc:docMk/>
            <pc:sldMk cId="2964222083" sldId="332"/>
            <ac:spMk id="3" creationId="{FFAA2AD0-0A49-6738-12B1-BC43F5C32768}"/>
          </ac:spMkLst>
        </pc:spChg>
        <pc:spChg chg="mod">
          <ac:chgData name="Noémie Spiller" userId="e4bebb1e-116a-4f15-b3ae-274db878ded7" providerId="ADAL" clId="{ACBC70BE-A202-40CF-A5FF-2EE0176BA407}" dt="2023-08-30T12:02:03.713" v="11"/>
          <ac:spMkLst>
            <pc:docMk/>
            <pc:sldMk cId="2964222083" sldId="332"/>
            <ac:spMk id="4" creationId="{0DCD38B1-DC42-C938-F16B-45B9B55E029F}"/>
          </ac:spMkLst>
        </pc:spChg>
        <pc:picChg chg="mod">
          <ac:chgData name="Noémie Spiller" userId="e4bebb1e-116a-4f15-b3ae-274db878ded7" providerId="ADAL" clId="{ACBC70BE-A202-40CF-A5FF-2EE0176BA407}" dt="2023-08-30T12:01:59.873" v="0"/>
          <ac:picMkLst>
            <pc:docMk/>
            <pc:sldMk cId="2964222083" sldId="332"/>
            <ac:picMk id="6" creationId="{982A6C03-7CB7-86A4-7455-4952281CCE05}"/>
          </ac:picMkLst>
        </pc:picChg>
      </pc:sldChg>
      <pc:sldChg chg="modSp">
        <pc:chgData name="Noémie Spiller" userId="e4bebb1e-116a-4f15-b3ae-274db878ded7" providerId="ADAL" clId="{ACBC70BE-A202-40CF-A5FF-2EE0176BA407}" dt="2023-08-30T12:02:03.713" v="11"/>
        <pc:sldMkLst>
          <pc:docMk/>
          <pc:sldMk cId="2223353952" sldId="334"/>
        </pc:sldMkLst>
        <pc:spChg chg="mod">
          <ac:chgData name="Noémie Spiller" userId="e4bebb1e-116a-4f15-b3ae-274db878ded7" providerId="ADAL" clId="{ACBC70BE-A202-40CF-A5FF-2EE0176BA407}" dt="2023-08-30T12:02:03.713" v="11"/>
          <ac:spMkLst>
            <pc:docMk/>
            <pc:sldMk cId="2223353952" sldId="334"/>
            <ac:spMk id="3" creationId="{70CCB633-0E5F-E5D6-13DA-772B56953AF3}"/>
          </ac:spMkLst>
        </pc:spChg>
        <pc:spChg chg="mod">
          <ac:chgData name="Noémie Spiller" userId="e4bebb1e-116a-4f15-b3ae-274db878ded7" providerId="ADAL" clId="{ACBC70BE-A202-40CF-A5FF-2EE0176BA407}" dt="2023-08-30T12:02:03.713" v="11"/>
          <ac:spMkLst>
            <pc:docMk/>
            <pc:sldMk cId="2223353952" sldId="334"/>
            <ac:spMk id="4" creationId="{5F7D1C74-B814-759D-D0D6-727E733705CB}"/>
          </ac:spMkLst>
        </pc:spChg>
      </pc:sldChg>
      <pc:sldChg chg="modSp">
        <pc:chgData name="Noémie Spiller" userId="e4bebb1e-116a-4f15-b3ae-274db878ded7" providerId="ADAL" clId="{ACBC70BE-A202-40CF-A5FF-2EE0176BA407}" dt="2023-08-30T12:02:03.713" v="11"/>
        <pc:sldMkLst>
          <pc:docMk/>
          <pc:sldMk cId="506601370" sldId="335"/>
        </pc:sldMkLst>
        <pc:spChg chg="mod">
          <ac:chgData name="Noémie Spiller" userId="e4bebb1e-116a-4f15-b3ae-274db878ded7" providerId="ADAL" clId="{ACBC70BE-A202-40CF-A5FF-2EE0176BA407}" dt="2023-08-30T12:02:03.713" v="11"/>
          <ac:spMkLst>
            <pc:docMk/>
            <pc:sldMk cId="506601370" sldId="335"/>
            <ac:spMk id="3" creationId="{70CCB633-0E5F-E5D6-13DA-772B56953AF3}"/>
          </ac:spMkLst>
        </pc:spChg>
        <pc:spChg chg="mod">
          <ac:chgData name="Noémie Spiller" userId="e4bebb1e-116a-4f15-b3ae-274db878ded7" providerId="ADAL" clId="{ACBC70BE-A202-40CF-A5FF-2EE0176BA407}" dt="2023-08-30T12:02:03.713" v="11"/>
          <ac:spMkLst>
            <pc:docMk/>
            <pc:sldMk cId="506601370" sldId="335"/>
            <ac:spMk id="4" creationId="{5F7D1C74-B814-759D-D0D6-727E733705CB}"/>
          </ac:spMkLst>
        </pc:spChg>
      </pc:sldChg>
      <pc:sldChg chg="modSp">
        <pc:chgData name="Noémie Spiller" userId="e4bebb1e-116a-4f15-b3ae-274db878ded7" providerId="ADAL" clId="{ACBC70BE-A202-40CF-A5FF-2EE0176BA407}" dt="2023-08-30T12:02:03.713" v="11"/>
        <pc:sldMkLst>
          <pc:docMk/>
          <pc:sldMk cId="198757602" sldId="336"/>
        </pc:sldMkLst>
        <pc:spChg chg="mod">
          <ac:chgData name="Noémie Spiller" userId="e4bebb1e-116a-4f15-b3ae-274db878ded7" providerId="ADAL" clId="{ACBC70BE-A202-40CF-A5FF-2EE0176BA407}" dt="2023-08-30T12:02:03.713" v="11"/>
          <ac:spMkLst>
            <pc:docMk/>
            <pc:sldMk cId="198757602" sldId="336"/>
            <ac:spMk id="2" creationId="{A77FBF4E-3841-3C21-F390-4B3F8BDB1FFB}"/>
          </ac:spMkLst>
        </pc:spChg>
        <pc:spChg chg="mod">
          <ac:chgData name="Noémie Spiller" userId="e4bebb1e-116a-4f15-b3ae-274db878ded7" providerId="ADAL" clId="{ACBC70BE-A202-40CF-A5FF-2EE0176BA407}" dt="2023-08-30T12:02:03.713" v="11"/>
          <ac:spMkLst>
            <pc:docMk/>
            <pc:sldMk cId="198757602" sldId="336"/>
            <ac:spMk id="3" creationId="{BE4494D0-AC5B-F3AE-2236-7D714980CFF5}"/>
          </ac:spMkLst>
        </pc:spChg>
        <pc:spChg chg="mod">
          <ac:chgData name="Noémie Spiller" userId="e4bebb1e-116a-4f15-b3ae-274db878ded7" providerId="ADAL" clId="{ACBC70BE-A202-40CF-A5FF-2EE0176BA407}" dt="2023-08-30T12:02:03.713" v="11"/>
          <ac:spMkLst>
            <pc:docMk/>
            <pc:sldMk cId="198757602" sldId="336"/>
            <ac:spMk id="4" creationId="{3C8B132F-D6E4-54F1-EC01-69DB780F9124}"/>
          </ac:spMkLst>
        </pc:spChg>
      </pc:sldChg>
      <pc:sldChg chg="modSp mod">
        <pc:chgData name="Noémie Spiller" userId="e4bebb1e-116a-4f15-b3ae-274db878ded7" providerId="ADAL" clId="{ACBC70BE-A202-40CF-A5FF-2EE0176BA407}" dt="2023-08-30T12:02:03.772" v="14" actId="27636"/>
        <pc:sldMkLst>
          <pc:docMk/>
          <pc:sldMk cId="2642368517" sldId="338"/>
        </pc:sldMkLst>
        <pc:spChg chg="mod">
          <ac:chgData name="Noémie Spiller" userId="e4bebb1e-116a-4f15-b3ae-274db878ded7" providerId="ADAL" clId="{ACBC70BE-A202-40CF-A5FF-2EE0176BA407}" dt="2023-08-30T12:02:03.713" v="11"/>
          <ac:spMkLst>
            <pc:docMk/>
            <pc:sldMk cId="2642368517" sldId="338"/>
            <ac:spMk id="2" creationId="{62388557-4AE5-2B75-FBB3-0E1FA0FFD65C}"/>
          </ac:spMkLst>
        </pc:spChg>
        <pc:spChg chg="mod">
          <ac:chgData name="Noémie Spiller" userId="e4bebb1e-116a-4f15-b3ae-274db878ded7" providerId="ADAL" clId="{ACBC70BE-A202-40CF-A5FF-2EE0176BA407}" dt="2023-08-30T12:02:03.713" v="11"/>
          <ac:spMkLst>
            <pc:docMk/>
            <pc:sldMk cId="2642368517" sldId="338"/>
            <ac:spMk id="3" creationId="{5C84B071-791B-93F5-264F-DB770F4B245C}"/>
          </ac:spMkLst>
        </pc:spChg>
        <pc:spChg chg="mod">
          <ac:chgData name="Noémie Spiller" userId="e4bebb1e-116a-4f15-b3ae-274db878ded7" providerId="ADAL" clId="{ACBC70BE-A202-40CF-A5FF-2EE0176BA407}" dt="2023-08-30T12:02:03.772" v="14" actId="27636"/>
          <ac:spMkLst>
            <pc:docMk/>
            <pc:sldMk cId="2642368517" sldId="338"/>
            <ac:spMk id="4" creationId="{79114A4D-AFC4-AE7A-04F0-57A33A93A49D}"/>
          </ac:spMkLst>
        </pc:spChg>
        <pc:spChg chg="mod">
          <ac:chgData name="Noémie Spiller" userId="e4bebb1e-116a-4f15-b3ae-274db878ded7" providerId="ADAL" clId="{ACBC70BE-A202-40CF-A5FF-2EE0176BA407}" dt="2023-08-30T12:02:03.713" v="11"/>
          <ac:spMkLst>
            <pc:docMk/>
            <pc:sldMk cId="2642368517" sldId="338"/>
            <ac:spMk id="11" creationId="{A3480F4D-3DB8-9906-AA1A-FA0785AB1AC3}"/>
          </ac:spMkLst>
        </pc:spChg>
      </pc:sldChg>
      <pc:sldChg chg="modSp">
        <pc:chgData name="Noémie Spiller" userId="e4bebb1e-116a-4f15-b3ae-274db878ded7" providerId="ADAL" clId="{ACBC70BE-A202-40CF-A5FF-2EE0176BA407}" dt="2023-08-30T12:02:03.713" v="11"/>
        <pc:sldMkLst>
          <pc:docMk/>
          <pc:sldMk cId="2357394866" sldId="339"/>
        </pc:sldMkLst>
        <pc:spChg chg="mod">
          <ac:chgData name="Noémie Spiller" userId="e4bebb1e-116a-4f15-b3ae-274db878ded7" providerId="ADAL" clId="{ACBC70BE-A202-40CF-A5FF-2EE0176BA407}" dt="2023-08-30T12:02:03.713" v="11"/>
          <ac:spMkLst>
            <pc:docMk/>
            <pc:sldMk cId="2357394866" sldId="339"/>
            <ac:spMk id="2" creationId="{A77FBF4E-3841-3C21-F390-4B3F8BDB1FFB}"/>
          </ac:spMkLst>
        </pc:spChg>
        <pc:spChg chg="mod">
          <ac:chgData name="Noémie Spiller" userId="e4bebb1e-116a-4f15-b3ae-274db878ded7" providerId="ADAL" clId="{ACBC70BE-A202-40CF-A5FF-2EE0176BA407}" dt="2023-08-30T12:02:03.713" v="11"/>
          <ac:spMkLst>
            <pc:docMk/>
            <pc:sldMk cId="2357394866" sldId="339"/>
            <ac:spMk id="3" creationId="{BE4494D0-AC5B-F3AE-2236-7D714980CFF5}"/>
          </ac:spMkLst>
        </pc:spChg>
        <pc:spChg chg="mod">
          <ac:chgData name="Noémie Spiller" userId="e4bebb1e-116a-4f15-b3ae-274db878ded7" providerId="ADAL" clId="{ACBC70BE-A202-40CF-A5FF-2EE0176BA407}" dt="2023-08-30T12:02:03.713" v="11"/>
          <ac:spMkLst>
            <pc:docMk/>
            <pc:sldMk cId="2357394866" sldId="339"/>
            <ac:spMk id="4" creationId="{3C8B132F-D6E4-54F1-EC01-69DB780F9124}"/>
          </ac:spMkLst>
        </pc:spChg>
      </pc:sldChg>
      <pc:sldChg chg="modSp">
        <pc:chgData name="Noémie Spiller" userId="e4bebb1e-116a-4f15-b3ae-274db878ded7" providerId="ADAL" clId="{ACBC70BE-A202-40CF-A5FF-2EE0176BA407}" dt="2023-08-30T12:02:03.713" v="11"/>
        <pc:sldMkLst>
          <pc:docMk/>
          <pc:sldMk cId="4179259077" sldId="340"/>
        </pc:sldMkLst>
        <pc:spChg chg="mod">
          <ac:chgData name="Noémie Spiller" userId="e4bebb1e-116a-4f15-b3ae-274db878ded7" providerId="ADAL" clId="{ACBC70BE-A202-40CF-A5FF-2EE0176BA407}" dt="2023-08-30T12:02:03.713" v="11"/>
          <ac:spMkLst>
            <pc:docMk/>
            <pc:sldMk cId="4179259077" sldId="340"/>
            <ac:spMk id="2" creationId="{A77FBF4E-3841-3C21-F390-4B3F8BDB1FFB}"/>
          </ac:spMkLst>
        </pc:spChg>
        <pc:spChg chg="mod">
          <ac:chgData name="Noémie Spiller" userId="e4bebb1e-116a-4f15-b3ae-274db878ded7" providerId="ADAL" clId="{ACBC70BE-A202-40CF-A5FF-2EE0176BA407}" dt="2023-08-30T12:02:03.713" v="11"/>
          <ac:spMkLst>
            <pc:docMk/>
            <pc:sldMk cId="4179259077" sldId="340"/>
            <ac:spMk id="3" creationId="{BE4494D0-AC5B-F3AE-2236-7D714980CFF5}"/>
          </ac:spMkLst>
        </pc:spChg>
        <pc:spChg chg="mod">
          <ac:chgData name="Noémie Spiller" userId="e4bebb1e-116a-4f15-b3ae-274db878ded7" providerId="ADAL" clId="{ACBC70BE-A202-40CF-A5FF-2EE0176BA407}" dt="2023-08-30T12:02:03.713" v="11"/>
          <ac:spMkLst>
            <pc:docMk/>
            <pc:sldMk cId="4179259077" sldId="340"/>
            <ac:spMk id="4" creationId="{3C8B132F-D6E4-54F1-EC01-69DB780F9124}"/>
          </ac:spMkLst>
        </pc:spChg>
      </pc:sldChg>
      <pc:sldChg chg="modSp">
        <pc:chgData name="Noémie Spiller" userId="e4bebb1e-116a-4f15-b3ae-274db878ded7" providerId="ADAL" clId="{ACBC70BE-A202-40CF-A5FF-2EE0176BA407}" dt="2023-08-30T12:02:03.713" v="11"/>
        <pc:sldMkLst>
          <pc:docMk/>
          <pc:sldMk cId="580682258" sldId="341"/>
        </pc:sldMkLst>
        <pc:spChg chg="mod">
          <ac:chgData name="Noémie Spiller" userId="e4bebb1e-116a-4f15-b3ae-274db878ded7" providerId="ADAL" clId="{ACBC70BE-A202-40CF-A5FF-2EE0176BA407}" dt="2023-08-30T12:02:03.713" v="11"/>
          <ac:spMkLst>
            <pc:docMk/>
            <pc:sldMk cId="580682258" sldId="341"/>
            <ac:spMk id="2" creationId="{A77FBF4E-3841-3C21-F390-4B3F8BDB1FFB}"/>
          </ac:spMkLst>
        </pc:spChg>
        <pc:spChg chg="mod">
          <ac:chgData name="Noémie Spiller" userId="e4bebb1e-116a-4f15-b3ae-274db878ded7" providerId="ADAL" clId="{ACBC70BE-A202-40CF-A5FF-2EE0176BA407}" dt="2023-08-30T12:02:03.713" v="11"/>
          <ac:spMkLst>
            <pc:docMk/>
            <pc:sldMk cId="580682258" sldId="341"/>
            <ac:spMk id="3" creationId="{BE4494D0-AC5B-F3AE-2236-7D714980CFF5}"/>
          </ac:spMkLst>
        </pc:spChg>
        <pc:spChg chg="mod">
          <ac:chgData name="Noémie Spiller" userId="e4bebb1e-116a-4f15-b3ae-274db878ded7" providerId="ADAL" clId="{ACBC70BE-A202-40CF-A5FF-2EE0176BA407}" dt="2023-08-30T12:02:03.713" v="11"/>
          <ac:spMkLst>
            <pc:docMk/>
            <pc:sldMk cId="580682258" sldId="341"/>
            <ac:spMk id="4" creationId="{3C8B132F-D6E4-54F1-EC01-69DB780F9124}"/>
          </ac:spMkLst>
        </pc:spChg>
      </pc:sldChg>
      <pc:sldChg chg="modSp">
        <pc:chgData name="Noémie Spiller" userId="e4bebb1e-116a-4f15-b3ae-274db878ded7" providerId="ADAL" clId="{ACBC70BE-A202-40CF-A5FF-2EE0176BA407}" dt="2023-08-30T12:02:03.713" v="11"/>
        <pc:sldMkLst>
          <pc:docMk/>
          <pc:sldMk cId="1160953291" sldId="342"/>
        </pc:sldMkLst>
        <pc:spChg chg="mod">
          <ac:chgData name="Noémie Spiller" userId="e4bebb1e-116a-4f15-b3ae-274db878ded7" providerId="ADAL" clId="{ACBC70BE-A202-40CF-A5FF-2EE0176BA407}" dt="2023-08-30T12:02:03.713" v="11"/>
          <ac:spMkLst>
            <pc:docMk/>
            <pc:sldMk cId="1160953291" sldId="342"/>
            <ac:spMk id="2" creationId="{A77FBF4E-3841-3C21-F390-4B3F8BDB1FFB}"/>
          </ac:spMkLst>
        </pc:spChg>
        <pc:spChg chg="mod">
          <ac:chgData name="Noémie Spiller" userId="e4bebb1e-116a-4f15-b3ae-274db878ded7" providerId="ADAL" clId="{ACBC70BE-A202-40CF-A5FF-2EE0176BA407}" dt="2023-08-30T12:02:03.713" v="11"/>
          <ac:spMkLst>
            <pc:docMk/>
            <pc:sldMk cId="1160953291" sldId="342"/>
            <ac:spMk id="3" creationId="{BE4494D0-AC5B-F3AE-2236-7D714980CFF5}"/>
          </ac:spMkLst>
        </pc:spChg>
        <pc:spChg chg="mod">
          <ac:chgData name="Noémie Spiller" userId="e4bebb1e-116a-4f15-b3ae-274db878ded7" providerId="ADAL" clId="{ACBC70BE-A202-40CF-A5FF-2EE0176BA407}" dt="2023-08-30T12:02:03.713" v="11"/>
          <ac:spMkLst>
            <pc:docMk/>
            <pc:sldMk cId="1160953291" sldId="342"/>
            <ac:spMk id="4" creationId="{3C8B132F-D6E4-54F1-EC01-69DB780F9124}"/>
          </ac:spMkLst>
        </pc:spChg>
      </pc:sldChg>
      <pc:sldChg chg="modSp">
        <pc:chgData name="Noémie Spiller" userId="e4bebb1e-116a-4f15-b3ae-274db878ded7" providerId="ADAL" clId="{ACBC70BE-A202-40CF-A5FF-2EE0176BA407}" dt="2023-08-30T12:02:03.713" v="11"/>
        <pc:sldMkLst>
          <pc:docMk/>
          <pc:sldMk cId="3390717321" sldId="343"/>
        </pc:sldMkLst>
        <pc:spChg chg="mod">
          <ac:chgData name="Noémie Spiller" userId="e4bebb1e-116a-4f15-b3ae-274db878ded7" providerId="ADAL" clId="{ACBC70BE-A202-40CF-A5FF-2EE0176BA407}" dt="2023-08-30T12:02:03.713" v="11"/>
          <ac:spMkLst>
            <pc:docMk/>
            <pc:sldMk cId="3390717321" sldId="343"/>
            <ac:spMk id="2" creationId="{A77FBF4E-3841-3C21-F390-4B3F8BDB1FFB}"/>
          </ac:spMkLst>
        </pc:spChg>
        <pc:spChg chg="mod">
          <ac:chgData name="Noémie Spiller" userId="e4bebb1e-116a-4f15-b3ae-274db878ded7" providerId="ADAL" clId="{ACBC70BE-A202-40CF-A5FF-2EE0176BA407}" dt="2023-08-30T12:02:03.713" v="11"/>
          <ac:spMkLst>
            <pc:docMk/>
            <pc:sldMk cId="3390717321" sldId="343"/>
            <ac:spMk id="3" creationId="{BE4494D0-AC5B-F3AE-2236-7D714980CFF5}"/>
          </ac:spMkLst>
        </pc:spChg>
        <pc:spChg chg="mod">
          <ac:chgData name="Noémie Spiller" userId="e4bebb1e-116a-4f15-b3ae-274db878ded7" providerId="ADAL" clId="{ACBC70BE-A202-40CF-A5FF-2EE0176BA407}" dt="2023-08-30T12:02:03.713" v="11"/>
          <ac:spMkLst>
            <pc:docMk/>
            <pc:sldMk cId="3390717321" sldId="343"/>
            <ac:spMk id="4" creationId="{3C8B132F-D6E4-54F1-EC01-69DB780F9124}"/>
          </ac:spMkLst>
        </pc:spChg>
      </pc:sldChg>
      <pc:sldChg chg="modSp">
        <pc:chgData name="Noémie Spiller" userId="e4bebb1e-116a-4f15-b3ae-274db878ded7" providerId="ADAL" clId="{ACBC70BE-A202-40CF-A5FF-2EE0176BA407}" dt="2023-08-30T12:02:03.713" v="11"/>
        <pc:sldMkLst>
          <pc:docMk/>
          <pc:sldMk cId="2790971749" sldId="344"/>
        </pc:sldMkLst>
        <pc:spChg chg="mod">
          <ac:chgData name="Noémie Spiller" userId="e4bebb1e-116a-4f15-b3ae-274db878ded7" providerId="ADAL" clId="{ACBC70BE-A202-40CF-A5FF-2EE0176BA407}" dt="2023-08-30T12:02:03.713" v="11"/>
          <ac:spMkLst>
            <pc:docMk/>
            <pc:sldMk cId="2790971749" sldId="344"/>
            <ac:spMk id="2" creationId="{A77FBF4E-3841-3C21-F390-4B3F8BDB1FFB}"/>
          </ac:spMkLst>
        </pc:spChg>
        <pc:spChg chg="mod">
          <ac:chgData name="Noémie Spiller" userId="e4bebb1e-116a-4f15-b3ae-274db878ded7" providerId="ADAL" clId="{ACBC70BE-A202-40CF-A5FF-2EE0176BA407}" dt="2023-08-30T12:02:03.713" v="11"/>
          <ac:spMkLst>
            <pc:docMk/>
            <pc:sldMk cId="2790971749" sldId="344"/>
            <ac:spMk id="3" creationId="{BE4494D0-AC5B-F3AE-2236-7D714980CFF5}"/>
          </ac:spMkLst>
        </pc:spChg>
        <pc:spChg chg="mod">
          <ac:chgData name="Noémie Spiller" userId="e4bebb1e-116a-4f15-b3ae-274db878ded7" providerId="ADAL" clId="{ACBC70BE-A202-40CF-A5FF-2EE0176BA407}" dt="2023-08-30T12:02:03.713" v="11"/>
          <ac:spMkLst>
            <pc:docMk/>
            <pc:sldMk cId="2790971749" sldId="344"/>
            <ac:spMk id="4" creationId="{3C8B132F-D6E4-54F1-EC01-69DB780F9124}"/>
          </ac:spMkLst>
        </pc:spChg>
      </pc:sldChg>
      <pc:sldChg chg="modSp mod">
        <pc:chgData name="Noémie Spiller" userId="e4bebb1e-116a-4f15-b3ae-274db878ded7" providerId="ADAL" clId="{ACBC70BE-A202-40CF-A5FF-2EE0176BA407}" dt="2023-08-30T12:02:03.775" v="15" actId="27636"/>
        <pc:sldMkLst>
          <pc:docMk/>
          <pc:sldMk cId="853451644" sldId="345"/>
        </pc:sldMkLst>
        <pc:spChg chg="mod">
          <ac:chgData name="Noémie Spiller" userId="e4bebb1e-116a-4f15-b3ae-274db878ded7" providerId="ADAL" clId="{ACBC70BE-A202-40CF-A5FF-2EE0176BA407}" dt="2023-08-30T12:02:03.713" v="11"/>
          <ac:spMkLst>
            <pc:docMk/>
            <pc:sldMk cId="853451644" sldId="345"/>
            <ac:spMk id="2" creationId="{62388557-4AE5-2B75-FBB3-0E1FA0FFD65C}"/>
          </ac:spMkLst>
        </pc:spChg>
        <pc:spChg chg="mod">
          <ac:chgData name="Noémie Spiller" userId="e4bebb1e-116a-4f15-b3ae-274db878ded7" providerId="ADAL" clId="{ACBC70BE-A202-40CF-A5FF-2EE0176BA407}" dt="2023-08-30T12:02:03.713" v="11"/>
          <ac:spMkLst>
            <pc:docMk/>
            <pc:sldMk cId="853451644" sldId="345"/>
            <ac:spMk id="3" creationId="{5C84B071-791B-93F5-264F-DB770F4B245C}"/>
          </ac:spMkLst>
        </pc:spChg>
        <pc:spChg chg="mod">
          <ac:chgData name="Noémie Spiller" userId="e4bebb1e-116a-4f15-b3ae-274db878ded7" providerId="ADAL" clId="{ACBC70BE-A202-40CF-A5FF-2EE0176BA407}" dt="2023-08-30T12:02:03.775" v="15" actId="27636"/>
          <ac:spMkLst>
            <pc:docMk/>
            <pc:sldMk cId="853451644" sldId="345"/>
            <ac:spMk id="4" creationId="{79114A4D-AFC4-AE7A-04F0-57A33A93A49D}"/>
          </ac:spMkLst>
        </pc:spChg>
        <pc:spChg chg="mod">
          <ac:chgData name="Noémie Spiller" userId="e4bebb1e-116a-4f15-b3ae-274db878ded7" providerId="ADAL" clId="{ACBC70BE-A202-40CF-A5FF-2EE0176BA407}" dt="2023-08-30T12:02:03.713" v="11"/>
          <ac:spMkLst>
            <pc:docMk/>
            <pc:sldMk cId="853451644" sldId="345"/>
            <ac:spMk id="11" creationId="{A3480F4D-3DB8-9906-AA1A-FA0785AB1AC3}"/>
          </ac:spMkLst>
        </pc:spChg>
      </pc:sldChg>
      <pc:sldChg chg="modSp">
        <pc:chgData name="Noémie Spiller" userId="e4bebb1e-116a-4f15-b3ae-274db878ded7" providerId="ADAL" clId="{ACBC70BE-A202-40CF-A5FF-2EE0176BA407}" dt="2023-08-30T12:02:03.713" v="11"/>
        <pc:sldMkLst>
          <pc:docMk/>
          <pc:sldMk cId="3942911074" sldId="346"/>
        </pc:sldMkLst>
        <pc:spChg chg="mod">
          <ac:chgData name="Noémie Spiller" userId="e4bebb1e-116a-4f15-b3ae-274db878ded7" providerId="ADAL" clId="{ACBC70BE-A202-40CF-A5FF-2EE0176BA407}" dt="2023-08-30T12:02:03.713" v="11"/>
          <ac:spMkLst>
            <pc:docMk/>
            <pc:sldMk cId="3942911074" sldId="346"/>
            <ac:spMk id="2" creationId="{C4AA1EB5-2F51-6BBF-1F1A-C9E7B31CB26A}"/>
          </ac:spMkLst>
        </pc:spChg>
        <pc:spChg chg="mod">
          <ac:chgData name="Noémie Spiller" userId="e4bebb1e-116a-4f15-b3ae-274db878ded7" providerId="ADAL" clId="{ACBC70BE-A202-40CF-A5FF-2EE0176BA407}" dt="2023-08-30T12:02:03.713" v="11"/>
          <ac:spMkLst>
            <pc:docMk/>
            <pc:sldMk cId="3942911074" sldId="346"/>
            <ac:spMk id="3" creationId="{9B5642F2-5F06-A9A2-5900-B1924D63F07E}"/>
          </ac:spMkLst>
        </pc:spChg>
        <pc:spChg chg="mod">
          <ac:chgData name="Noémie Spiller" userId="e4bebb1e-116a-4f15-b3ae-274db878ded7" providerId="ADAL" clId="{ACBC70BE-A202-40CF-A5FF-2EE0176BA407}" dt="2023-08-30T12:02:03.713" v="11"/>
          <ac:spMkLst>
            <pc:docMk/>
            <pc:sldMk cId="3942911074" sldId="346"/>
            <ac:spMk id="4" creationId="{295BA30D-9761-53E3-1711-73E7EA2F9F04}"/>
          </ac:spMkLst>
        </pc:spChg>
      </pc:sldChg>
      <pc:sldChg chg="modSp">
        <pc:chgData name="Noémie Spiller" userId="e4bebb1e-116a-4f15-b3ae-274db878ded7" providerId="ADAL" clId="{ACBC70BE-A202-40CF-A5FF-2EE0176BA407}" dt="2023-08-30T12:02:03.713" v="11"/>
        <pc:sldMkLst>
          <pc:docMk/>
          <pc:sldMk cId="3669083222" sldId="350"/>
        </pc:sldMkLst>
        <pc:spChg chg="mod">
          <ac:chgData name="Noémie Spiller" userId="e4bebb1e-116a-4f15-b3ae-274db878ded7" providerId="ADAL" clId="{ACBC70BE-A202-40CF-A5FF-2EE0176BA407}" dt="2023-08-30T12:02:03.713" v="11"/>
          <ac:spMkLst>
            <pc:docMk/>
            <pc:sldMk cId="3669083222" sldId="350"/>
            <ac:spMk id="3" creationId="{70CCB633-0E5F-E5D6-13DA-772B56953AF3}"/>
          </ac:spMkLst>
        </pc:spChg>
        <pc:spChg chg="mod">
          <ac:chgData name="Noémie Spiller" userId="e4bebb1e-116a-4f15-b3ae-274db878ded7" providerId="ADAL" clId="{ACBC70BE-A202-40CF-A5FF-2EE0176BA407}" dt="2023-08-30T12:02:03.713" v="11"/>
          <ac:spMkLst>
            <pc:docMk/>
            <pc:sldMk cId="3669083222" sldId="350"/>
            <ac:spMk id="4" creationId="{5F7D1C74-B814-759D-D0D6-727E733705CB}"/>
          </ac:spMkLst>
        </pc:spChg>
      </pc:sldChg>
      <pc:sldChg chg="modSp mod">
        <pc:chgData name="Noémie Spiller" userId="e4bebb1e-116a-4f15-b3ae-274db878ded7" providerId="ADAL" clId="{ACBC70BE-A202-40CF-A5FF-2EE0176BA407}" dt="2023-08-30T12:05:38.469" v="105"/>
        <pc:sldMkLst>
          <pc:docMk/>
          <pc:sldMk cId="3227529080" sldId="351"/>
        </pc:sldMkLst>
        <pc:spChg chg="mod">
          <ac:chgData name="Noémie Spiller" userId="e4bebb1e-116a-4f15-b3ae-274db878ded7" providerId="ADAL" clId="{ACBC70BE-A202-40CF-A5FF-2EE0176BA407}" dt="2023-08-30T12:05:38.469" v="105"/>
          <ac:spMkLst>
            <pc:docMk/>
            <pc:sldMk cId="3227529080" sldId="351"/>
            <ac:spMk id="2" creationId="{E9FEC9B5-DFDF-01E4-520A-26E5D1DA164D}"/>
          </ac:spMkLst>
        </pc:spChg>
        <pc:spChg chg="mod">
          <ac:chgData name="Noémie Spiller" userId="e4bebb1e-116a-4f15-b3ae-274db878ded7" providerId="ADAL" clId="{ACBC70BE-A202-40CF-A5FF-2EE0176BA407}" dt="2023-08-30T12:02:03.713" v="11"/>
          <ac:spMkLst>
            <pc:docMk/>
            <pc:sldMk cId="3227529080" sldId="351"/>
            <ac:spMk id="3" creationId="{84B498A7-66E4-A4A9-EC40-59F45AF77610}"/>
          </ac:spMkLst>
        </pc:spChg>
        <pc:spChg chg="mod">
          <ac:chgData name="Noémie Spiller" userId="e4bebb1e-116a-4f15-b3ae-274db878ded7" providerId="ADAL" clId="{ACBC70BE-A202-40CF-A5FF-2EE0176BA407}" dt="2023-08-30T12:02:03.713" v="11"/>
          <ac:spMkLst>
            <pc:docMk/>
            <pc:sldMk cId="3227529080" sldId="351"/>
            <ac:spMk id="4" creationId="{0C4F7128-5807-A76C-6F5F-D10E271370C2}"/>
          </ac:spMkLst>
        </pc:spChg>
        <pc:spChg chg="mod">
          <ac:chgData name="Noémie Spiller" userId="e4bebb1e-116a-4f15-b3ae-274db878ded7" providerId="ADAL" clId="{ACBC70BE-A202-40CF-A5FF-2EE0176BA407}" dt="2023-08-30T12:02:03.713" v="11"/>
          <ac:spMkLst>
            <pc:docMk/>
            <pc:sldMk cId="3227529080" sldId="351"/>
            <ac:spMk id="5" creationId="{984544A6-3AC2-4D76-4EDE-3139B73D7353}"/>
          </ac:spMkLst>
        </pc:spChg>
        <pc:spChg chg="mod">
          <ac:chgData name="Noémie Spiller" userId="e4bebb1e-116a-4f15-b3ae-274db878ded7" providerId="ADAL" clId="{ACBC70BE-A202-40CF-A5FF-2EE0176BA407}" dt="2023-08-30T12:02:03.713" v="11"/>
          <ac:spMkLst>
            <pc:docMk/>
            <pc:sldMk cId="3227529080" sldId="351"/>
            <ac:spMk id="6" creationId="{5E147919-FCBD-4100-AD1D-9447C533E3CA}"/>
          </ac:spMkLst>
        </pc:spChg>
        <pc:spChg chg="mod">
          <ac:chgData name="Noémie Spiller" userId="e4bebb1e-116a-4f15-b3ae-274db878ded7" providerId="ADAL" clId="{ACBC70BE-A202-40CF-A5FF-2EE0176BA407}" dt="2023-08-30T12:02:03.713" v="11"/>
          <ac:spMkLst>
            <pc:docMk/>
            <pc:sldMk cId="3227529080" sldId="351"/>
            <ac:spMk id="7" creationId="{15B16245-8D2F-612C-DEC6-764EA76E1142}"/>
          </ac:spMkLst>
        </pc:spChg>
      </pc:sldChg>
      <pc:sldChg chg="modSp">
        <pc:chgData name="Noémie Spiller" userId="e4bebb1e-116a-4f15-b3ae-274db878ded7" providerId="ADAL" clId="{ACBC70BE-A202-40CF-A5FF-2EE0176BA407}" dt="2023-08-30T12:02:03.713" v="11"/>
        <pc:sldMkLst>
          <pc:docMk/>
          <pc:sldMk cId="770382444" sldId="352"/>
        </pc:sldMkLst>
        <pc:spChg chg="mod">
          <ac:chgData name="Noémie Spiller" userId="e4bebb1e-116a-4f15-b3ae-274db878ded7" providerId="ADAL" clId="{ACBC70BE-A202-40CF-A5FF-2EE0176BA407}" dt="2023-08-30T12:02:03.713" v="11"/>
          <ac:spMkLst>
            <pc:docMk/>
            <pc:sldMk cId="770382444" sldId="352"/>
            <ac:spMk id="2" creationId="{9FDE172F-5AAB-49AE-498A-C9DE19DED31C}"/>
          </ac:spMkLst>
        </pc:spChg>
        <pc:spChg chg="mod">
          <ac:chgData name="Noémie Spiller" userId="e4bebb1e-116a-4f15-b3ae-274db878ded7" providerId="ADAL" clId="{ACBC70BE-A202-40CF-A5FF-2EE0176BA407}" dt="2023-08-30T12:02:03.713" v="11"/>
          <ac:spMkLst>
            <pc:docMk/>
            <pc:sldMk cId="770382444" sldId="352"/>
            <ac:spMk id="3" creationId="{CE14406F-1A84-91F8-2FFF-1E0A176BF49B}"/>
          </ac:spMkLst>
        </pc:spChg>
        <pc:spChg chg="mod">
          <ac:chgData name="Noémie Spiller" userId="e4bebb1e-116a-4f15-b3ae-274db878ded7" providerId="ADAL" clId="{ACBC70BE-A202-40CF-A5FF-2EE0176BA407}" dt="2023-08-30T12:02:03.713" v="11"/>
          <ac:spMkLst>
            <pc:docMk/>
            <pc:sldMk cId="770382444" sldId="352"/>
            <ac:spMk id="4" creationId="{574CA20D-EDF4-167F-AC16-A0CDFF3000B0}"/>
          </ac:spMkLst>
        </pc:spChg>
      </pc:sldChg>
      <pc:sldChg chg="modSp">
        <pc:chgData name="Noémie Spiller" userId="e4bebb1e-116a-4f15-b3ae-274db878ded7" providerId="ADAL" clId="{ACBC70BE-A202-40CF-A5FF-2EE0176BA407}" dt="2023-08-30T12:02:03.713" v="11"/>
        <pc:sldMkLst>
          <pc:docMk/>
          <pc:sldMk cId="3913319740" sldId="353"/>
        </pc:sldMkLst>
        <pc:spChg chg="mod">
          <ac:chgData name="Noémie Spiller" userId="e4bebb1e-116a-4f15-b3ae-274db878ded7" providerId="ADAL" clId="{ACBC70BE-A202-40CF-A5FF-2EE0176BA407}" dt="2023-08-30T12:02:03.713" v="11"/>
          <ac:spMkLst>
            <pc:docMk/>
            <pc:sldMk cId="3913319740" sldId="353"/>
            <ac:spMk id="2" creationId="{43E478E6-0929-6958-F092-1B9DBD56533C}"/>
          </ac:spMkLst>
        </pc:spChg>
        <pc:spChg chg="mod">
          <ac:chgData name="Noémie Spiller" userId="e4bebb1e-116a-4f15-b3ae-274db878ded7" providerId="ADAL" clId="{ACBC70BE-A202-40CF-A5FF-2EE0176BA407}" dt="2023-08-30T12:02:03.713" v="11"/>
          <ac:spMkLst>
            <pc:docMk/>
            <pc:sldMk cId="3913319740" sldId="353"/>
            <ac:spMk id="3" creationId="{56D880BF-7CE6-A0AA-F5E6-5E2BE42BDC9C}"/>
          </ac:spMkLst>
        </pc:spChg>
        <pc:spChg chg="mod">
          <ac:chgData name="Noémie Spiller" userId="e4bebb1e-116a-4f15-b3ae-274db878ded7" providerId="ADAL" clId="{ACBC70BE-A202-40CF-A5FF-2EE0176BA407}" dt="2023-08-30T12:02:03.713" v="11"/>
          <ac:spMkLst>
            <pc:docMk/>
            <pc:sldMk cId="3913319740" sldId="353"/>
            <ac:spMk id="4" creationId="{33F2C99B-7939-B938-73F2-83DDA33770B1}"/>
          </ac:spMkLst>
        </pc:spChg>
      </pc:sldChg>
      <pc:sldChg chg="modSp">
        <pc:chgData name="Noémie Spiller" userId="e4bebb1e-116a-4f15-b3ae-274db878ded7" providerId="ADAL" clId="{ACBC70BE-A202-40CF-A5FF-2EE0176BA407}" dt="2023-08-30T12:02:03.713" v="11"/>
        <pc:sldMkLst>
          <pc:docMk/>
          <pc:sldMk cId="1265294367" sldId="354"/>
        </pc:sldMkLst>
        <pc:spChg chg="mod">
          <ac:chgData name="Noémie Spiller" userId="e4bebb1e-116a-4f15-b3ae-274db878ded7" providerId="ADAL" clId="{ACBC70BE-A202-40CF-A5FF-2EE0176BA407}" dt="2023-08-30T12:02:03.713" v="11"/>
          <ac:spMkLst>
            <pc:docMk/>
            <pc:sldMk cId="1265294367" sldId="354"/>
            <ac:spMk id="2" creationId="{423B6027-91CD-DA64-6D2F-F4BBD9FC05B3}"/>
          </ac:spMkLst>
        </pc:spChg>
        <pc:spChg chg="mod">
          <ac:chgData name="Noémie Spiller" userId="e4bebb1e-116a-4f15-b3ae-274db878ded7" providerId="ADAL" clId="{ACBC70BE-A202-40CF-A5FF-2EE0176BA407}" dt="2023-08-30T12:02:03.713" v="11"/>
          <ac:spMkLst>
            <pc:docMk/>
            <pc:sldMk cId="1265294367" sldId="354"/>
            <ac:spMk id="3" creationId="{5381C528-4049-9A94-BB37-E0E767C15816}"/>
          </ac:spMkLst>
        </pc:spChg>
        <pc:spChg chg="mod">
          <ac:chgData name="Noémie Spiller" userId="e4bebb1e-116a-4f15-b3ae-274db878ded7" providerId="ADAL" clId="{ACBC70BE-A202-40CF-A5FF-2EE0176BA407}" dt="2023-08-30T12:02:03.713" v="11"/>
          <ac:spMkLst>
            <pc:docMk/>
            <pc:sldMk cId="1265294367" sldId="354"/>
            <ac:spMk id="4" creationId="{F012EDB5-6611-0434-0C85-DDFC499C665E}"/>
          </ac:spMkLst>
        </pc:spChg>
        <pc:picChg chg="mod">
          <ac:chgData name="Noémie Spiller" userId="e4bebb1e-116a-4f15-b3ae-274db878ded7" providerId="ADAL" clId="{ACBC70BE-A202-40CF-A5FF-2EE0176BA407}" dt="2023-08-30T12:02:03.713" v="11"/>
          <ac:picMkLst>
            <pc:docMk/>
            <pc:sldMk cId="1265294367" sldId="354"/>
            <ac:picMk id="7" creationId="{15B77032-F781-1D7A-9238-FECEA518A066}"/>
          </ac:picMkLst>
        </pc:picChg>
      </pc:sldChg>
      <pc:sldChg chg="modSp">
        <pc:chgData name="Noémie Spiller" userId="e4bebb1e-116a-4f15-b3ae-274db878ded7" providerId="ADAL" clId="{ACBC70BE-A202-40CF-A5FF-2EE0176BA407}" dt="2023-08-30T12:02:03.713" v="11"/>
        <pc:sldMkLst>
          <pc:docMk/>
          <pc:sldMk cId="535043819" sldId="356"/>
        </pc:sldMkLst>
        <pc:spChg chg="mod">
          <ac:chgData name="Noémie Spiller" userId="e4bebb1e-116a-4f15-b3ae-274db878ded7" providerId="ADAL" clId="{ACBC70BE-A202-40CF-A5FF-2EE0176BA407}" dt="2023-08-30T12:02:03.713" v="11"/>
          <ac:spMkLst>
            <pc:docMk/>
            <pc:sldMk cId="535043819" sldId="356"/>
            <ac:spMk id="2" creationId="{5E43B0CA-A372-25A6-7075-92931026DA3E}"/>
          </ac:spMkLst>
        </pc:spChg>
        <pc:spChg chg="mod">
          <ac:chgData name="Noémie Spiller" userId="e4bebb1e-116a-4f15-b3ae-274db878ded7" providerId="ADAL" clId="{ACBC70BE-A202-40CF-A5FF-2EE0176BA407}" dt="2023-08-30T12:02:03.713" v="11"/>
          <ac:spMkLst>
            <pc:docMk/>
            <pc:sldMk cId="535043819" sldId="356"/>
            <ac:spMk id="3" creationId="{C41355E0-0DFB-C41F-7B02-58D1205855CF}"/>
          </ac:spMkLst>
        </pc:spChg>
        <pc:spChg chg="mod">
          <ac:chgData name="Noémie Spiller" userId="e4bebb1e-116a-4f15-b3ae-274db878ded7" providerId="ADAL" clId="{ACBC70BE-A202-40CF-A5FF-2EE0176BA407}" dt="2023-08-30T12:02:03.713" v="11"/>
          <ac:spMkLst>
            <pc:docMk/>
            <pc:sldMk cId="535043819" sldId="356"/>
            <ac:spMk id="4" creationId="{6B2CF665-AF1C-77E3-EAD0-F4BA019A8BA8}"/>
          </ac:spMkLst>
        </pc:spChg>
        <pc:spChg chg="mod">
          <ac:chgData name="Noémie Spiller" userId="e4bebb1e-116a-4f15-b3ae-274db878ded7" providerId="ADAL" clId="{ACBC70BE-A202-40CF-A5FF-2EE0176BA407}" dt="2023-08-30T12:02:03.713" v="11"/>
          <ac:spMkLst>
            <pc:docMk/>
            <pc:sldMk cId="535043819" sldId="356"/>
            <ac:spMk id="5" creationId="{867ACC5D-5248-78A5-D32F-68D9A8EB59FE}"/>
          </ac:spMkLst>
        </pc:spChg>
      </pc:sldChg>
      <pc:sldChg chg="modSp">
        <pc:chgData name="Noémie Spiller" userId="e4bebb1e-116a-4f15-b3ae-274db878ded7" providerId="ADAL" clId="{ACBC70BE-A202-40CF-A5FF-2EE0176BA407}" dt="2023-08-30T12:02:03.713" v="11"/>
        <pc:sldMkLst>
          <pc:docMk/>
          <pc:sldMk cId="3772449612" sldId="357"/>
        </pc:sldMkLst>
        <pc:spChg chg="mod">
          <ac:chgData name="Noémie Spiller" userId="e4bebb1e-116a-4f15-b3ae-274db878ded7" providerId="ADAL" clId="{ACBC70BE-A202-40CF-A5FF-2EE0176BA407}" dt="2023-08-30T12:02:03.713" v="11"/>
          <ac:spMkLst>
            <pc:docMk/>
            <pc:sldMk cId="3772449612" sldId="357"/>
            <ac:spMk id="2" creationId="{2A4D97BC-9CA5-5A1A-C716-E9D72238C2F2}"/>
          </ac:spMkLst>
        </pc:spChg>
        <pc:spChg chg="mod">
          <ac:chgData name="Noémie Spiller" userId="e4bebb1e-116a-4f15-b3ae-274db878ded7" providerId="ADAL" clId="{ACBC70BE-A202-40CF-A5FF-2EE0176BA407}" dt="2023-08-30T12:02:03.713" v="11"/>
          <ac:spMkLst>
            <pc:docMk/>
            <pc:sldMk cId="3772449612" sldId="357"/>
            <ac:spMk id="3" creationId="{782081DC-72E6-A65B-15A0-9E217D53E506}"/>
          </ac:spMkLst>
        </pc:spChg>
        <pc:spChg chg="mod">
          <ac:chgData name="Noémie Spiller" userId="e4bebb1e-116a-4f15-b3ae-274db878ded7" providerId="ADAL" clId="{ACBC70BE-A202-40CF-A5FF-2EE0176BA407}" dt="2023-08-30T12:02:03.713" v="11"/>
          <ac:spMkLst>
            <pc:docMk/>
            <pc:sldMk cId="3772449612" sldId="357"/>
            <ac:spMk id="4" creationId="{3D231123-C92A-6EEE-2324-510C9D856EF6}"/>
          </ac:spMkLst>
        </pc:spChg>
        <pc:picChg chg="mod">
          <ac:chgData name="Noémie Spiller" userId="e4bebb1e-116a-4f15-b3ae-274db878ded7" providerId="ADAL" clId="{ACBC70BE-A202-40CF-A5FF-2EE0176BA407}" dt="2023-08-30T12:01:59.873" v="0"/>
          <ac:picMkLst>
            <pc:docMk/>
            <pc:sldMk cId="3772449612" sldId="357"/>
            <ac:picMk id="6" creationId="{056AB224-7C6D-ED93-B4AC-DFF03C845E41}"/>
          </ac:picMkLst>
        </pc:picChg>
      </pc:sldChg>
      <pc:sldChg chg="modSp">
        <pc:chgData name="Noémie Spiller" userId="e4bebb1e-116a-4f15-b3ae-274db878ded7" providerId="ADAL" clId="{ACBC70BE-A202-40CF-A5FF-2EE0176BA407}" dt="2023-08-30T12:02:03.713" v="11"/>
        <pc:sldMkLst>
          <pc:docMk/>
          <pc:sldMk cId="1078947628" sldId="358"/>
        </pc:sldMkLst>
        <pc:spChg chg="mod">
          <ac:chgData name="Noémie Spiller" userId="e4bebb1e-116a-4f15-b3ae-274db878ded7" providerId="ADAL" clId="{ACBC70BE-A202-40CF-A5FF-2EE0176BA407}" dt="2023-08-30T12:02:03.713" v="11"/>
          <ac:spMkLst>
            <pc:docMk/>
            <pc:sldMk cId="1078947628" sldId="358"/>
            <ac:spMk id="2" creationId="{67F9621D-B392-118B-ED54-24BEC808FB37}"/>
          </ac:spMkLst>
        </pc:spChg>
        <pc:spChg chg="mod">
          <ac:chgData name="Noémie Spiller" userId="e4bebb1e-116a-4f15-b3ae-274db878ded7" providerId="ADAL" clId="{ACBC70BE-A202-40CF-A5FF-2EE0176BA407}" dt="2023-08-30T12:02:03.713" v="11"/>
          <ac:spMkLst>
            <pc:docMk/>
            <pc:sldMk cId="1078947628" sldId="358"/>
            <ac:spMk id="3" creationId="{EF17E12A-14A0-3128-1000-11F0F9691B0F}"/>
          </ac:spMkLst>
        </pc:spChg>
        <pc:spChg chg="mod">
          <ac:chgData name="Noémie Spiller" userId="e4bebb1e-116a-4f15-b3ae-274db878ded7" providerId="ADAL" clId="{ACBC70BE-A202-40CF-A5FF-2EE0176BA407}" dt="2023-08-30T12:02:03.713" v="11"/>
          <ac:spMkLst>
            <pc:docMk/>
            <pc:sldMk cId="1078947628" sldId="358"/>
            <ac:spMk id="4" creationId="{F6719416-C3C1-F0E5-924B-FE94F18B41C0}"/>
          </ac:spMkLst>
        </pc:spChg>
        <pc:picChg chg="mod">
          <ac:chgData name="Noémie Spiller" userId="e4bebb1e-116a-4f15-b3ae-274db878ded7" providerId="ADAL" clId="{ACBC70BE-A202-40CF-A5FF-2EE0176BA407}" dt="2023-08-30T12:01:59.873" v="0"/>
          <ac:picMkLst>
            <pc:docMk/>
            <pc:sldMk cId="1078947628" sldId="358"/>
            <ac:picMk id="6" creationId="{3E97190F-12BD-CFB4-787F-DD7357F2B386}"/>
          </ac:picMkLst>
        </pc:picChg>
      </pc:sldChg>
      <pc:sldChg chg="modSp">
        <pc:chgData name="Noémie Spiller" userId="e4bebb1e-116a-4f15-b3ae-274db878ded7" providerId="ADAL" clId="{ACBC70BE-A202-40CF-A5FF-2EE0176BA407}" dt="2023-08-30T12:02:03.713" v="11"/>
        <pc:sldMkLst>
          <pc:docMk/>
          <pc:sldMk cId="3390338982" sldId="360"/>
        </pc:sldMkLst>
        <pc:spChg chg="mod">
          <ac:chgData name="Noémie Spiller" userId="e4bebb1e-116a-4f15-b3ae-274db878ded7" providerId="ADAL" clId="{ACBC70BE-A202-40CF-A5FF-2EE0176BA407}" dt="2023-08-30T12:02:03.713" v="11"/>
          <ac:spMkLst>
            <pc:docMk/>
            <pc:sldMk cId="3390338982" sldId="360"/>
            <ac:spMk id="2" creationId="{FCD4A57F-A9AE-18BB-4BCF-9B4DE809C36D}"/>
          </ac:spMkLst>
        </pc:spChg>
        <pc:spChg chg="mod">
          <ac:chgData name="Noémie Spiller" userId="e4bebb1e-116a-4f15-b3ae-274db878ded7" providerId="ADAL" clId="{ACBC70BE-A202-40CF-A5FF-2EE0176BA407}" dt="2023-08-30T12:02:03.713" v="11"/>
          <ac:spMkLst>
            <pc:docMk/>
            <pc:sldMk cId="3390338982" sldId="360"/>
            <ac:spMk id="3" creationId="{A9E89E37-7BC2-9A49-F3B1-06EFCA1632B9}"/>
          </ac:spMkLst>
        </pc:spChg>
        <pc:spChg chg="mod">
          <ac:chgData name="Noémie Spiller" userId="e4bebb1e-116a-4f15-b3ae-274db878ded7" providerId="ADAL" clId="{ACBC70BE-A202-40CF-A5FF-2EE0176BA407}" dt="2023-08-30T12:02:03.713" v="11"/>
          <ac:spMkLst>
            <pc:docMk/>
            <pc:sldMk cId="3390338982" sldId="360"/>
            <ac:spMk id="4" creationId="{A99E98A0-5914-FA3C-06A9-2DE48750C436}"/>
          </ac:spMkLst>
        </pc:spChg>
      </pc:sldChg>
      <pc:sldChg chg="modSp">
        <pc:chgData name="Noémie Spiller" userId="e4bebb1e-116a-4f15-b3ae-274db878ded7" providerId="ADAL" clId="{ACBC70BE-A202-40CF-A5FF-2EE0176BA407}" dt="2023-08-30T12:02:03.713" v="11"/>
        <pc:sldMkLst>
          <pc:docMk/>
          <pc:sldMk cId="1757712717" sldId="361"/>
        </pc:sldMkLst>
        <pc:spChg chg="mod">
          <ac:chgData name="Noémie Spiller" userId="e4bebb1e-116a-4f15-b3ae-274db878ded7" providerId="ADAL" clId="{ACBC70BE-A202-40CF-A5FF-2EE0176BA407}" dt="2023-08-30T12:02:03.713" v="11"/>
          <ac:spMkLst>
            <pc:docMk/>
            <pc:sldMk cId="1757712717" sldId="361"/>
            <ac:spMk id="2" creationId="{A77FBF4E-3841-3C21-F390-4B3F8BDB1FFB}"/>
          </ac:spMkLst>
        </pc:spChg>
        <pc:spChg chg="mod">
          <ac:chgData name="Noémie Spiller" userId="e4bebb1e-116a-4f15-b3ae-274db878ded7" providerId="ADAL" clId="{ACBC70BE-A202-40CF-A5FF-2EE0176BA407}" dt="2023-08-30T12:02:03.713" v="11"/>
          <ac:spMkLst>
            <pc:docMk/>
            <pc:sldMk cId="1757712717" sldId="361"/>
            <ac:spMk id="3" creationId="{BE4494D0-AC5B-F3AE-2236-7D714980CFF5}"/>
          </ac:spMkLst>
        </pc:spChg>
        <pc:spChg chg="mod">
          <ac:chgData name="Noémie Spiller" userId="e4bebb1e-116a-4f15-b3ae-274db878ded7" providerId="ADAL" clId="{ACBC70BE-A202-40CF-A5FF-2EE0176BA407}" dt="2023-08-30T12:02:03.713" v="11"/>
          <ac:spMkLst>
            <pc:docMk/>
            <pc:sldMk cId="1757712717" sldId="361"/>
            <ac:spMk id="4" creationId="{3C8B132F-D6E4-54F1-EC01-69DB780F9124}"/>
          </ac:spMkLst>
        </pc:spChg>
      </pc:sldChg>
      <pc:sldChg chg="modSp">
        <pc:chgData name="Noémie Spiller" userId="e4bebb1e-116a-4f15-b3ae-274db878ded7" providerId="ADAL" clId="{ACBC70BE-A202-40CF-A5FF-2EE0176BA407}" dt="2023-08-30T12:02:03.713" v="11"/>
        <pc:sldMkLst>
          <pc:docMk/>
          <pc:sldMk cId="2429939281" sldId="362"/>
        </pc:sldMkLst>
        <pc:spChg chg="mod">
          <ac:chgData name="Noémie Spiller" userId="e4bebb1e-116a-4f15-b3ae-274db878ded7" providerId="ADAL" clId="{ACBC70BE-A202-40CF-A5FF-2EE0176BA407}" dt="2023-08-30T12:02:03.713" v="11"/>
          <ac:spMkLst>
            <pc:docMk/>
            <pc:sldMk cId="2429939281" sldId="362"/>
            <ac:spMk id="2" creationId="{A77FBF4E-3841-3C21-F390-4B3F8BDB1FFB}"/>
          </ac:spMkLst>
        </pc:spChg>
        <pc:spChg chg="mod">
          <ac:chgData name="Noémie Spiller" userId="e4bebb1e-116a-4f15-b3ae-274db878ded7" providerId="ADAL" clId="{ACBC70BE-A202-40CF-A5FF-2EE0176BA407}" dt="2023-08-30T12:02:03.713" v="11"/>
          <ac:spMkLst>
            <pc:docMk/>
            <pc:sldMk cId="2429939281" sldId="362"/>
            <ac:spMk id="3" creationId="{BE4494D0-AC5B-F3AE-2236-7D714980CFF5}"/>
          </ac:spMkLst>
        </pc:spChg>
        <pc:spChg chg="mod">
          <ac:chgData name="Noémie Spiller" userId="e4bebb1e-116a-4f15-b3ae-274db878ded7" providerId="ADAL" clId="{ACBC70BE-A202-40CF-A5FF-2EE0176BA407}" dt="2023-08-30T12:02:03.713" v="11"/>
          <ac:spMkLst>
            <pc:docMk/>
            <pc:sldMk cId="2429939281" sldId="362"/>
            <ac:spMk id="4" creationId="{3C8B132F-D6E4-54F1-EC01-69DB780F9124}"/>
          </ac:spMkLst>
        </pc:spChg>
      </pc:sldChg>
      <pc:sldChg chg="modSp mod">
        <pc:chgData name="Noémie Spiller" userId="e4bebb1e-116a-4f15-b3ae-274db878ded7" providerId="ADAL" clId="{ACBC70BE-A202-40CF-A5FF-2EE0176BA407}" dt="2023-08-30T12:02:03.779" v="16" actId="27636"/>
        <pc:sldMkLst>
          <pc:docMk/>
          <pc:sldMk cId="631507345" sldId="363"/>
        </pc:sldMkLst>
        <pc:spChg chg="mod">
          <ac:chgData name="Noémie Spiller" userId="e4bebb1e-116a-4f15-b3ae-274db878ded7" providerId="ADAL" clId="{ACBC70BE-A202-40CF-A5FF-2EE0176BA407}" dt="2023-08-30T12:02:03.713" v="11"/>
          <ac:spMkLst>
            <pc:docMk/>
            <pc:sldMk cId="631507345" sldId="363"/>
            <ac:spMk id="2" creationId="{F6D5388D-E77D-947A-1AFD-A31CBF7CB40B}"/>
          </ac:spMkLst>
        </pc:spChg>
        <pc:spChg chg="mod">
          <ac:chgData name="Noémie Spiller" userId="e4bebb1e-116a-4f15-b3ae-274db878ded7" providerId="ADAL" clId="{ACBC70BE-A202-40CF-A5FF-2EE0176BA407}" dt="2023-08-30T12:02:03.713" v="11"/>
          <ac:spMkLst>
            <pc:docMk/>
            <pc:sldMk cId="631507345" sldId="363"/>
            <ac:spMk id="3" creationId="{D3E82E8E-1B59-E6D8-87C7-E2A5390EBC15}"/>
          </ac:spMkLst>
        </pc:spChg>
        <pc:spChg chg="mod">
          <ac:chgData name="Noémie Spiller" userId="e4bebb1e-116a-4f15-b3ae-274db878ded7" providerId="ADAL" clId="{ACBC70BE-A202-40CF-A5FF-2EE0176BA407}" dt="2023-08-30T12:02:03.779" v="16" actId="27636"/>
          <ac:spMkLst>
            <pc:docMk/>
            <pc:sldMk cId="631507345" sldId="363"/>
            <ac:spMk id="4" creationId="{CA15E6D6-2CED-40C1-6D60-D79431FE8D1B}"/>
          </ac:spMkLst>
        </pc:spChg>
        <pc:spChg chg="mod">
          <ac:chgData name="Noémie Spiller" userId="e4bebb1e-116a-4f15-b3ae-274db878ded7" providerId="ADAL" clId="{ACBC70BE-A202-40CF-A5FF-2EE0176BA407}" dt="2023-08-30T12:02:03.713" v="11"/>
          <ac:spMkLst>
            <pc:docMk/>
            <pc:sldMk cId="631507345" sldId="363"/>
            <ac:spMk id="5" creationId="{172124D8-DEE1-4D02-F575-888DC01D6B03}"/>
          </ac:spMkLst>
        </pc:spChg>
      </pc:sldChg>
      <pc:sldChg chg="modSp mod">
        <pc:chgData name="Noémie Spiller" userId="e4bebb1e-116a-4f15-b3ae-274db878ded7" providerId="ADAL" clId="{ACBC70BE-A202-40CF-A5FF-2EE0176BA407}" dt="2023-08-30T12:02:03.784" v="17" actId="27636"/>
        <pc:sldMkLst>
          <pc:docMk/>
          <pc:sldMk cId="3437922278" sldId="364"/>
        </pc:sldMkLst>
        <pc:spChg chg="mod">
          <ac:chgData name="Noémie Spiller" userId="e4bebb1e-116a-4f15-b3ae-274db878ded7" providerId="ADAL" clId="{ACBC70BE-A202-40CF-A5FF-2EE0176BA407}" dt="2023-08-30T12:02:03.713" v="11"/>
          <ac:spMkLst>
            <pc:docMk/>
            <pc:sldMk cId="3437922278" sldId="364"/>
            <ac:spMk id="2" creationId="{E81EB958-4E24-CD77-2C50-BFDCD51C0224}"/>
          </ac:spMkLst>
        </pc:spChg>
        <pc:spChg chg="mod">
          <ac:chgData name="Noémie Spiller" userId="e4bebb1e-116a-4f15-b3ae-274db878ded7" providerId="ADAL" clId="{ACBC70BE-A202-40CF-A5FF-2EE0176BA407}" dt="2023-08-30T12:02:03.713" v="11"/>
          <ac:spMkLst>
            <pc:docMk/>
            <pc:sldMk cId="3437922278" sldId="364"/>
            <ac:spMk id="3" creationId="{3C03E576-2E75-E875-67A1-B9E85F10B0D4}"/>
          </ac:spMkLst>
        </pc:spChg>
        <pc:spChg chg="mod">
          <ac:chgData name="Noémie Spiller" userId="e4bebb1e-116a-4f15-b3ae-274db878ded7" providerId="ADAL" clId="{ACBC70BE-A202-40CF-A5FF-2EE0176BA407}" dt="2023-08-30T12:02:03.784" v="17" actId="27636"/>
          <ac:spMkLst>
            <pc:docMk/>
            <pc:sldMk cId="3437922278" sldId="364"/>
            <ac:spMk id="4" creationId="{03D7A956-7809-C743-98C2-DCB271759789}"/>
          </ac:spMkLst>
        </pc:spChg>
        <pc:spChg chg="mod">
          <ac:chgData name="Noémie Spiller" userId="e4bebb1e-116a-4f15-b3ae-274db878ded7" providerId="ADAL" clId="{ACBC70BE-A202-40CF-A5FF-2EE0176BA407}" dt="2023-08-30T12:02:03.713" v="11"/>
          <ac:spMkLst>
            <pc:docMk/>
            <pc:sldMk cId="3437922278" sldId="364"/>
            <ac:spMk id="5" creationId="{FB3503FE-83FC-AB88-F4E3-20C6B7C8C46B}"/>
          </ac:spMkLst>
        </pc:spChg>
      </pc:sldChg>
      <pc:sldChg chg="modSp">
        <pc:chgData name="Noémie Spiller" userId="e4bebb1e-116a-4f15-b3ae-274db878ded7" providerId="ADAL" clId="{ACBC70BE-A202-40CF-A5FF-2EE0176BA407}" dt="2023-08-30T12:02:03.713" v="11"/>
        <pc:sldMkLst>
          <pc:docMk/>
          <pc:sldMk cId="550192391" sldId="365"/>
        </pc:sldMkLst>
        <pc:spChg chg="mod">
          <ac:chgData name="Noémie Spiller" userId="e4bebb1e-116a-4f15-b3ae-274db878ded7" providerId="ADAL" clId="{ACBC70BE-A202-40CF-A5FF-2EE0176BA407}" dt="2023-08-30T12:02:03.713" v="11"/>
          <ac:spMkLst>
            <pc:docMk/>
            <pc:sldMk cId="550192391" sldId="365"/>
            <ac:spMk id="2" creationId="{2A3F8461-BCCE-5B5B-6512-6BE2EB38621B}"/>
          </ac:spMkLst>
        </pc:spChg>
        <pc:spChg chg="mod">
          <ac:chgData name="Noémie Spiller" userId="e4bebb1e-116a-4f15-b3ae-274db878ded7" providerId="ADAL" clId="{ACBC70BE-A202-40CF-A5FF-2EE0176BA407}" dt="2023-08-30T12:02:03.713" v="11"/>
          <ac:spMkLst>
            <pc:docMk/>
            <pc:sldMk cId="550192391" sldId="365"/>
            <ac:spMk id="3" creationId="{65B55E3E-E76E-1974-F39A-703DFB97F4D6}"/>
          </ac:spMkLst>
        </pc:spChg>
        <pc:spChg chg="mod">
          <ac:chgData name="Noémie Spiller" userId="e4bebb1e-116a-4f15-b3ae-274db878ded7" providerId="ADAL" clId="{ACBC70BE-A202-40CF-A5FF-2EE0176BA407}" dt="2023-08-30T12:02:03.713" v="11"/>
          <ac:spMkLst>
            <pc:docMk/>
            <pc:sldMk cId="550192391" sldId="365"/>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550192391" sldId="365"/>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23623950" sldId="366"/>
        </pc:sldMkLst>
        <pc:spChg chg="mod">
          <ac:chgData name="Noémie Spiller" userId="e4bebb1e-116a-4f15-b3ae-274db878ded7" providerId="ADAL" clId="{ACBC70BE-A202-40CF-A5FF-2EE0176BA407}" dt="2023-08-30T12:02:03.713" v="11"/>
          <ac:spMkLst>
            <pc:docMk/>
            <pc:sldMk cId="123623950" sldId="366"/>
            <ac:spMk id="2" creationId="{2A3F8461-BCCE-5B5B-6512-6BE2EB38621B}"/>
          </ac:spMkLst>
        </pc:spChg>
        <pc:spChg chg="mod">
          <ac:chgData name="Noémie Spiller" userId="e4bebb1e-116a-4f15-b3ae-274db878ded7" providerId="ADAL" clId="{ACBC70BE-A202-40CF-A5FF-2EE0176BA407}" dt="2023-08-30T12:02:03.713" v="11"/>
          <ac:spMkLst>
            <pc:docMk/>
            <pc:sldMk cId="123623950" sldId="366"/>
            <ac:spMk id="3" creationId="{65B55E3E-E76E-1974-F39A-703DFB97F4D6}"/>
          </ac:spMkLst>
        </pc:spChg>
        <pc:spChg chg="mod">
          <ac:chgData name="Noémie Spiller" userId="e4bebb1e-116a-4f15-b3ae-274db878ded7" providerId="ADAL" clId="{ACBC70BE-A202-40CF-A5FF-2EE0176BA407}" dt="2023-08-30T12:02:03.713" v="11"/>
          <ac:spMkLst>
            <pc:docMk/>
            <pc:sldMk cId="123623950" sldId="366"/>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23623950" sldId="366"/>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1759816095" sldId="367"/>
        </pc:sldMkLst>
        <pc:spChg chg="mod">
          <ac:chgData name="Noémie Spiller" userId="e4bebb1e-116a-4f15-b3ae-274db878ded7" providerId="ADAL" clId="{ACBC70BE-A202-40CF-A5FF-2EE0176BA407}" dt="2023-08-30T12:02:03.713" v="11"/>
          <ac:spMkLst>
            <pc:docMk/>
            <pc:sldMk cId="1759816095" sldId="367"/>
            <ac:spMk id="2" creationId="{2A3F8461-BCCE-5B5B-6512-6BE2EB38621B}"/>
          </ac:spMkLst>
        </pc:spChg>
        <pc:spChg chg="mod">
          <ac:chgData name="Noémie Spiller" userId="e4bebb1e-116a-4f15-b3ae-274db878ded7" providerId="ADAL" clId="{ACBC70BE-A202-40CF-A5FF-2EE0176BA407}" dt="2023-08-30T12:02:03.713" v="11"/>
          <ac:spMkLst>
            <pc:docMk/>
            <pc:sldMk cId="1759816095" sldId="367"/>
            <ac:spMk id="3" creationId="{65B55E3E-E76E-1974-F39A-703DFB97F4D6}"/>
          </ac:spMkLst>
        </pc:spChg>
        <pc:spChg chg="mod">
          <ac:chgData name="Noémie Spiller" userId="e4bebb1e-116a-4f15-b3ae-274db878ded7" providerId="ADAL" clId="{ACBC70BE-A202-40CF-A5FF-2EE0176BA407}" dt="2023-08-30T12:02:03.713" v="11"/>
          <ac:spMkLst>
            <pc:docMk/>
            <pc:sldMk cId="1759816095" sldId="367"/>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1759816095" sldId="367"/>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948618910" sldId="368"/>
        </pc:sldMkLst>
        <pc:spChg chg="mod">
          <ac:chgData name="Noémie Spiller" userId="e4bebb1e-116a-4f15-b3ae-274db878ded7" providerId="ADAL" clId="{ACBC70BE-A202-40CF-A5FF-2EE0176BA407}" dt="2023-08-30T12:02:03.713" v="11"/>
          <ac:spMkLst>
            <pc:docMk/>
            <pc:sldMk cId="948618910" sldId="368"/>
            <ac:spMk id="2" creationId="{2A3F8461-BCCE-5B5B-6512-6BE2EB38621B}"/>
          </ac:spMkLst>
        </pc:spChg>
        <pc:spChg chg="mod">
          <ac:chgData name="Noémie Spiller" userId="e4bebb1e-116a-4f15-b3ae-274db878ded7" providerId="ADAL" clId="{ACBC70BE-A202-40CF-A5FF-2EE0176BA407}" dt="2023-08-30T12:02:03.713" v="11"/>
          <ac:spMkLst>
            <pc:docMk/>
            <pc:sldMk cId="948618910" sldId="368"/>
            <ac:spMk id="3" creationId="{65B55E3E-E76E-1974-F39A-703DFB97F4D6}"/>
          </ac:spMkLst>
        </pc:spChg>
        <pc:spChg chg="mod">
          <ac:chgData name="Noémie Spiller" userId="e4bebb1e-116a-4f15-b3ae-274db878ded7" providerId="ADAL" clId="{ACBC70BE-A202-40CF-A5FF-2EE0176BA407}" dt="2023-08-30T12:02:03.713" v="11"/>
          <ac:spMkLst>
            <pc:docMk/>
            <pc:sldMk cId="948618910" sldId="368"/>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948618910" sldId="368"/>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882634397" sldId="369"/>
        </pc:sldMkLst>
        <pc:spChg chg="mod">
          <ac:chgData name="Noémie Spiller" userId="e4bebb1e-116a-4f15-b3ae-274db878ded7" providerId="ADAL" clId="{ACBC70BE-A202-40CF-A5FF-2EE0176BA407}" dt="2023-08-30T12:02:03.713" v="11"/>
          <ac:spMkLst>
            <pc:docMk/>
            <pc:sldMk cId="882634397" sldId="369"/>
            <ac:spMk id="2" creationId="{2A3F8461-BCCE-5B5B-6512-6BE2EB38621B}"/>
          </ac:spMkLst>
        </pc:spChg>
        <pc:spChg chg="mod">
          <ac:chgData name="Noémie Spiller" userId="e4bebb1e-116a-4f15-b3ae-274db878ded7" providerId="ADAL" clId="{ACBC70BE-A202-40CF-A5FF-2EE0176BA407}" dt="2023-08-30T12:02:03.713" v="11"/>
          <ac:spMkLst>
            <pc:docMk/>
            <pc:sldMk cId="882634397" sldId="369"/>
            <ac:spMk id="3" creationId="{65B55E3E-E76E-1974-F39A-703DFB97F4D6}"/>
          </ac:spMkLst>
        </pc:spChg>
        <pc:spChg chg="mod">
          <ac:chgData name="Noémie Spiller" userId="e4bebb1e-116a-4f15-b3ae-274db878ded7" providerId="ADAL" clId="{ACBC70BE-A202-40CF-A5FF-2EE0176BA407}" dt="2023-08-30T12:02:03.713" v="11"/>
          <ac:spMkLst>
            <pc:docMk/>
            <pc:sldMk cId="882634397" sldId="369"/>
            <ac:spMk id="4" creationId="{1DDCD32D-60D6-D7E4-BE74-B88E03C7674D}"/>
          </ac:spMkLst>
        </pc:spChg>
        <pc:graphicFrameChg chg="mod">
          <ac:chgData name="Noémie Spiller" userId="e4bebb1e-116a-4f15-b3ae-274db878ded7" providerId="ADAL" clId="{ACBC70BE-A202-40CF-A5FF-2EE0176BA407}" dt="2023-08-30T12:01:59.873" v="0"/>
          <ac:graphicFrameMkLst>
            <pc:docMk/>
            <pc:sldMk cId="882634397" sldId="369"/>
            <ac:graphicFrameMk id="6" creationId="{75352C6D-B94C-5D3E-B2C4-21D0E56FDC6E}"/>
          </ac:graphicFrameMkLst>
        </pc:graphicFrameChg>
      </pc:sldChg>
      <pc:sldChg chg="modSp">
        <pc:chgData name="Noémie Spiller" userId="e4bebb1e-116a-4f15-b3ae-274db878ded7" providerId="ADAL" clId="{ACBC70BE-A202-40CF-A5FF-2EE0176BA407}" dt="2023-08-30T12:02:03.713" v="11"/>
        <pc:sldMkLst>
          <pc:docMk/>
          <pc:sldMk cId="2536679889" sldId="371"/>
        </pc:sldMkLst>
        <pc:spChg chg="mod">
          <ac:chgData name="Noémie Spiller" userId="e4bebb1e-116a-4f15-b3ae-274db878ded7" providerId="ADAL" clId="{ACBC70BE-A202-40CF-A5FF-2EE0176BA407}" dt="2023-08-30T12:02:03.713" v="11"/>
          <ac:spMkLst>
            <pc:docMk/>
            <pc:sldMk cId="2536679889" sldId="371"/>
            <ac:spMk id="2" creationId="{27161D2F-CAA4-7D20-0E16-8E82900268C3}"/>
          </ac:spMkLst>
        </pc:spChg>
        <pc:spChg chg="mod">
          <ac:chgData name="Noémie Spiller" userId="e4bebb1e-116a-4f15-b3ae-274db878ded7" providerId="ADAL" clId="{ACBC70BE-A202-40CF-A5FF-2EE0176BA407}" dt="2023-08-30T12:02:03.713" v="11"/>
          <ac:spMkLst>
            <pc:docMk/>
            <pc:sldMk cId="2536679889" sldId="371"/>
            <ac:spMk id="3" creationId="{7A7C4617-A437-06BA-BDE7-35084C2B9C1E}"/>
          </ac:spMkLst>
        </pc:spChg>
        <pc:spChg chg="mod">
          <ac:chgData name="Noémie Spiller" userId="e4bebb1e-116a-4f15-b3ae-274db878ded7" providerId="ADAL" clId="{ACBC70BE-A202-40CF-A5FF-2EE0176BA407}" dt="2023-08-30T12:02:03.713" v="11"/>
          <ac:spMkLst>
            <pc:docMk/>
            <pc:sldMk cId="2536679889" sldId="371"/>
            <ac:spMk id="4" creationId="{41A2E00E-F78D-6E50-F88D-C84192B4D3AF}"/>
          </ac:spMkLst>
        </pc:spChg>
      </pc:sldChg>
      <pc:sldMasterChg chg="modSldLayout">
        <pc:chgData name="Noémie Spiller" userId="e4bebb1e-116a-4f15-b3ae-274db878ded7" providerId="ADAL" clId="{ACBC70BE-A202-40CF-A5FF-2EE0176BA407}" dt="2023-08-30T12:01:59.873" v="0"/>
        <pc:sldMasterMkLst>
          <pc:docMk/>
          <pc:sldMasterMk cId="391508935" sldId="2147483675"/>
        </pc:sldMasterMkLst>
        <pc:sldLayoutChg chg="delSp">
          <pc:chgData name="Noémie Spiller" userId="e4bebb1e-116a-4f15-b3ae-274db878ded7" providerId="ADAL" clId="{ACBC70BE-A202-40CF-A5FF-2EE0176BA407}" dt="2023-08-30T12:01:59.873" v="0"/>
          <pc:sldLayoutMkLst>
            <pc:docMk/>
            <pc:sldMasterMk cId="391508935" sldId="2147483675"/>
            <pc:sldLayoutMk cId="3352248256" sldId="2147483695"/>
          </pc:sldLayoutMkLst>
          <pc:grpChg chg="del">
            <ac:chgData name="Noémie Spiller" userId="e4bebb1e-116a-4f15-b3ae-274db878ded7" providerId="ADAL" clId="{ACBC70BE-A202-40CF-A5FF-2EE0176BA407}" dt="2023-08-30T12:01:59.873" v="0"/>
            <ac:grpSpMkLst>
              <pc:docMk/>
              <pc:sldMasterMk cId="391508935" sldId="2147483675"/>
              <pc:sldLayoutMk cId="3352248256" sldId="2147483695"/>
              <ac:grpSpMk id="27" creationId="{00000000-0000-0000-0000-000000000000}"/>
            </ac:grpSpMkLst>
          </pc:grpChg>
          <pc:picChg chg="del">
            <ac:chgData name="Noémie Spiller" userId="e4bebb1e-116a-4f15-b3ae-274db878ded7" providerId="ADAL" clId="{ACBC70BE-A202-40CF-A5FF-2EE0176BA407}" dt="2023-08-30T12:01:59.873" v="0"/>
            <ac:picMkLst>
              <pc:docMk/>
              <pc:sldMasterMk cId="391508935" sldId="2147483675"/>
              <pc:sldLayoutMk cId="3352248256" sldId="2147483695"/>
              <ac:picMk id="17" creationId="{0D523BEA-89A6-4B17-B26B-DE39D28062D5}"/>
            </ac:picMkLst>
          </pc:picChg>
        </pc:sldLayoutChg>
        <pc:sldLayoutChg chg="delSp">
          <pc:chgData name="Noémie Spiller" userId="e4bebb1e-116a-4f15-b3ae-274db878ded7" providerId="ADAL" clId="{ACBC70BE-A202-40CF-A5FF-2EE0176BA407}" dt="2023-08-30T12:01:59.873" v="0"/>
          <pc:sldLayoutMkLst>
            <pc:docMk/>
            <pc:sldMasterMk cId="391508935" sldId="2147483675"/>
            <pc:sldLayoutMk cId="1449542364" sldId="2147483702"/>
          </pc:sldLayoutMkLst>
          <pc:picChg chg="del">
            <ac:chgData name="Noémie Spiller" userId="e4bebb1e-116a-4f15-b3ae-274db878ded7" providerId="ADAL" clId="{ACBC70BE-A202-40CF-A5FF-2EE0176BA407}" dt="2023-08-30T12:01:59.873" v="0"/>
            <ac:picMkLst>
              <pc:docMk/>
              <pc:sldMasterMk cId="391508935" sldId="2147483675"/>
              <pc:sldLayoutMk cId="1449542364" sldId="2147483702"/>
              <ac:picMk id="7" creationId="{00000000-0000-0000-0000-000000000000}"/>
            </ac:picMkLst>
          </pc:picChg>
        </pc:sldLayoutChg>
      </pc:sldMasterChg>
      <pc:sldMasterChg chg="modSp mod modSldLayout">
        <pc:chgData name="Noémie Spiller" userId="e4bebb1e-116a-4f15-b3ae-274db878ded7" providerId="ADAL" clId="{ACBC70BE-A202-40CF-A5FF-2EE0176BA407}" dt="2023-08-30T12:05:10.674" v="104"/>
        <pc:sldMasterMkLst>
          <pc:docMk/>
          <pc:sldMasterMk cId="347641393" sldId="2147483678"/>
        </pc:sldMasterMkLst>
        <pc:spChg chg="mod">
          <ac:chgData name="Noémie Spiller" userId="e4bebb1e-116a-4f15-b3ae-274db878ded7" providerId="ADAL" clId="{ACBC70BE-A202-40CF-A5FF-2EE0176BA407}" dt="2023-08-30T12:04:03.003" v="55" actId="20577"/>
          <ac:spMkLst>
            <pc:docMk/>
            <pc:sldMasterMk cId="347641393" sldId="2147483678"/>
            <ac:spMk id="5" creationId="{00000000-0000-0000-0000-000000000000}"/>
          </ac:spMkLst>
        </pc:spChg>
        <pc:sldLayoutChg chg="delSp mod">
          <pc:chgData name="Noémie Spiller" userId="e4bebb1e-116a-4f15-b3ae-274db878ded7" providerId="ADAL" clId="{ACBC70BE-A202-40CF-A5FF-2EE0176BA407}" dt="2023-08-30T12:02:48.370" v="23" actId="478"/>
          <pc:sldLayoutMkLst>
            <pc:docMk/>
            <pc:sldMasterMk cId="347641393" sldId="2147483678"/>
            <pc:sldLayoutMk cId="3462981080" sldId="2147483679"/>
          </pc:sldLayoutMkLst>
          <pc:spChg chg="del">
            <ac:chgData name="Noémie Spiller" userId="e4bebb1e-116a-4f15-b3ae-274db878ded7" providerId="ADAL" clId="{ACBC70BE-A202-40CF-A5FF-2EE0176BA407}" dt="2023-08-30T12:02:48.370" v="23" actId="478"/>
            <ac:spMkLst>
              <pc:docMk/>
              <pc:sldMasterMk cId="347641393" sldId="2147483678"/>
              <pc:sldLayoutMk cId="3462981080" sldId="2147483679"/>
              <ac:spMk id="23" creationId="{6354D33E-28C2-47F2-851F-773C0FE0AB9E}"/>
            </ac:spMkLst>
          </pc:spChg>
        </pc:sldLayoutChg>
        <pc:sldLayoutChg chg="delSp mod">
          <pc:chgData name="Noémie Spiller" userId="e4bebb1e-116a-4f15-b3ae-274db878ded7" providerId="ADAL" clId="{ACBC70BE-A202-40CF-A5FF-2EE0176BA407}" dt="2023-08-30T12:02:40.804" v="22" actId="478"/>
          <pc:sldLayoutMkLst>
            <pc:docMk/>
            <pc:sldMasterMk cId="347641393" sldId="2147483678"/>
            <pc:sldLayoutMk cId="573835482" sldId="2147483680"/>
          </pc:sldLayoutMkLst>
          <pc:spChg chg="del">
            <ac:chgData name="Noémie Spiller" userId="e4bebb1e-116a-4f15-b3ae-274db878ded7" providerId="ADAL" clId="{ACBC70BE-A202-40CF-A5FF-2EE0176BA407}" dt="2023-08-30T12:02:40.804" v="22" actId="478"/>
            <ac:spMkLst>
              <pc:docMk/>
              <pc:sldMasterMk cId="347641393" sldId="2147483678"/>
              <pc:sldLayoutMk cId="573835482" sldId="2147483680"/>
              <ac:spMk id="5" creationId="{00000000-0000-0000-0000-000000000000}"/>
            </ac:spMkLst>
          </pc:spChg>
        </pc:sldLayoutChg>
        <pc:sldLayoutChg chg="delSp mod">
          <pc:chgData name="Noémie Spiller" userId="e4bebb1e-116a-4f15-b3ae-274db878ded7" providerId="ADAL" clId="{ACBC70BE-A202-40CF-A5FF-2EE0176BA407}" dt="2023-08-30T12:02:53.258" v="24" actId="478"/>
          <pc:sldLayoutMkLst>
            <pc:docMk/>
            <pc:sldMasterMk cId="347641393" sldId="2147483678"/>
            <pc:sldLayoutMk cId="4243542868" sldId="2147483681"/>
          </pc:sldLayoutMkLst>
          <pc:spChg chg="del">
            <ac:chgData name="Noémie Spiller" userId="e4bebb1e-116a-4f15-b3ae-274db878ded7" providerId="ADAL" clId="{ACBC70BE-A202-40CF-A5FF-2EE0176BA407}" dt="2023-08-30T12:02:53.258" v="24" actId="478"/>
            <ac:spMkLst>
              <pc:docMk/>
              <pc:sldMasterMk cId="347641393" sldId="2147483678"/>
              <pc:sldLayoutMk cId="4243542868" sldId="2147483681"/>
              <ac:spMk id="5" creationId="{00000000-0000-0000-0000-000000000000}"/>
            </ac:spMkLst>
          </pc:spChg>
        </pc:sldLayoutChg>
        <pc:sldLayoutChg chg="delSp mod">
          <pc:chgData name="Noémie Spiller" userId="e4bebb1e-116a-4f15-b3ae-274db878ded7" providerId="ADAL" clId="{ACBC70BE-A202-40CF-A5FF-2EE0176BA407}" dt="2023-08-30T12:04:17.481" v="56" actId="478"/>
          <pc:sldLayoutMkLst>
            <pc:docMk/>
            <pc:sldMasterMk cId="347641393" sldId="2147483678"/>
            <pc:sldLayoutMk cId="746149879" sldId="2147483682"/>
          </pc:sldLayoutMkLst>
          <pc:spChg chg="del">
            <ac:chgData name="Noémie Spiller" userId="e4bebb1e-116a-4f15-b3ae-274db878ded7" providerId="ADAL" clId="{ACBC70BE-A202-40CF-A5FF-2EE0176BA407}" dt="2023-08-30T12:04:17.481" v="56" actId="478"/>
            <ac:spMkLst>
              <pc:docMk/>
              <pc:sldMasterMk cId="347641393" sldId="2147483678"/>
              <pc:sldLayoutMk cId="746149879" sldId="2147483682"/>
              <ac:spMk id="5" creationId="{00000000-0000-0000-0000-000000000000}"/>
            </ac:spMkLst>
          </pc:spChg>
        </pc:sldLayoutChg>
        <pc:sldLayoutChg chg="modSp mod">
          <pc:chgData name="Noémie Spiller" userId="e4bebb1e-116a-4f15-b3ae-274db878ded7" providerId="ADAL" clId="{ACBC70BE-A202-40CF-A5FF-2EE0176BA407}" dt="2023-08-30T12:04:33.277" v="87" actId="20577"/>
          <pc:sldLayoutMkLst>
            <pc:docMk/>
            <pc:sldMasterMk cId="347641393" sldId="2147483678"/>
            <pc:sldLayoutMk cId="3810950308" sldId="2147483684"/>
          </pc:sldLayoutMkLst>
          <pc:spChg chg="mod">
            <ac:chgData name="Noémie Spiller" userId="e4bebb1e-116a-4f15-b3ae-274db878ded7" providerId="ADAL" clId="{ACBC70BE-A202-40CF-A5FF-2EE0176BA407}" dt="2023-08-30T12:04:33.277" v="87" actId="20577"/>
            <ac:spMkLst>
              <pc:docMk/>
              <pc:sldMasterMk cId="347641393" sldId="2147483678"/>
              <pc:sldLayoutMk cId="3810950308" sldId="2147483684"/>
              <ac:spMk id="8" creationId="{00000000-0000-0000-0000-000000000000}"/>
            </ac:spMkLst>
          </pc:spChg>
        </pc:sldLayoutChg>
        <pc:sldLayoutChg chg="modSp mod">
          <pc:chgData name="Noémie Spiller" userId="e4bebb1e-116a-4f15-b3ae-274db878ded7" providerId="ADAL" clId="{ACBC70BE-A202-40CF-A5FF-2EE0176BA407}" dt="2023-08-30T12:04:48.921" v="98"/>
          <pc:sldLayoutMkLst>
            <pc:docMk/>
            <pc:sldMasterMk cId="347641393" sldId="2147483678"/>
            <pc:sldLayoutMk cId="2627236015" sldId="2147483685"/>
          </pc:sldLayoutMkLst>
          <pc:spChg chg="mod">
            <ac:chgData name="Noémie Spiller" userId="e4bebb1e-116a-4f15-b3ae-274db878ded7" providerId="ADAL" clId="{ACBC70BE-A202-40CF-A5FF-2EE0176BA407}" dt="2023-08-30T12:04:48.921" v="98"/>
            <ac:spMkLst>
              <pc:docMk/>
              <pc:sldMasterMk cId="347641393" sldId="2147483678"/>
              <pc:sldLayoutMk cId="2627236015" sldId="2147483685"/>
              <ac:spMk id="8" creationId="{00000000-0000-0000-0000-000000000000}"/>
            </ac:spMkLst>
          </pc:spChg>
        </pc:sldLayoutChg>
        <pc:sldLayoutChg chg="modSp mod">
          <pc:chgData name="Noémie Spiller" userId="e4bebb1e-116a-4f15-b3ae-274db878ded7" providerId="ADAL" clId="{ACBC70BE-A202-40CF-A5FF-2EE0176BA407}" dt="2023-08-30T12:04:52.008" v="99"/>
          <pc:sldLayoutMkLst>
            <pc:docMk/>
            <pc:sldMasterMk cId="347641393" sldId="2147483678"/>
            <pc:sldLayoutMk cId="3077598669" sldId="2147483686"/>
          </pc:sldLayoutMkLst>
          <pc:spChg chg="mod">
            <ac:chgData name="Noémie Spiller" userId="e4bebb1e-116a-4f15-b3ae-274db878ded7" providerId="ADAL" clId="{ACBC70BE-A202-40CF-A5FF-2EE0176BA407}" dt="2023-08-30T12:04:52.008" v="99"/>
            <ac:spMkLst>
              <pc:docMk/>
              <pc:sldMasterMk cId="347641393" sldId="2147483678"/>
              <pc:sldLayoutMk cId="3077598669" sldId="2147483686"/>
              <ac:spMk id="8" creationId="{00000000-0000-0000-0000-000000000000}"/>
            </ac:spMkLst>
          </pc:spChg>
        </pc:sldLayoutChg>
        <pc:sldLayoutChg chg="modSp mod">
          <pc:chgData name="Noémie Spiller" userId="e4bebb1e-116a-4f15-b3ae-274db878ded7" providerId="ADAL" clId="{ACBC70BE-A202-40CF-A5FF-2EE0176BA407}" dt="2023-08-30T12:04:55.393" v="100"/>
          <pc:sldLayoutMkLst>
            <pc:docMk/>
            <pc:sldMasterMk cId="347641393" sldId="2147483678"/>
            <pc:sldLayoutMk cId="3170483226" sldId="2147483687"/>
          </pc:sldLayoutMkLst>
          <pc:spChg chg="mod">
            <ac:chgData name="Noémie Spiller" userId="e4bebb1e-116a-4f15-b3ae-274db878ded7" providerId="ADAL" clId="{ACBC70BE-A202-40CF-A5FF-2EE0176BA407}" dt="2023-08-30T12:04:55.393" v="100"/>
            <ac:spMkLst>
              <pc:docMk/>
              <pc:sldMasterMk cId="347641393" sldId="2147483678"/>
              <pc:sldLayoutMk cId="3170483226" sldId="2147483687"/>
              <ac:spMk id="8" creationId="{00000000-0000-0000-0000-000000000000}"/>
            </ac:spMkLst>
          </pc:spChg>
        </pc:sldLayoutChg>
        <pc:sldLayoutChg chg="modSp mod">
          <pc:chgData name="Noémie Spiller" userId="e4bebb1e-116a-4f15-b3ae-274db878ded7" providerId="ADAL" clId="{ACBC70BE-A202-40CF-A5FF-2EE0176BA407}" dt="2023-08-30T12:04:58.535" v="101"/>
          <pc:sldLayoutMkLst>
            <pc:docMk/>
            <pc:sldMasterMk cId="347641393" sldId="2147483678"/>
            <pc:sldLayoutMk cId="1133679053" sldId="2147483688"/>
          </pc:sldLayoutMkLst>
          <pc:spChg chg="mod">
            <ac:chgData name="Noémie Spiller" userId="e4bebb1e-116a-4f15-b3ae-274db878ded7" providerId="ADAL" clId="{ACBC70BE-A202-40CF-A5FF-2EE0176BA407}" dt="2023-08-30T12:04:58.535" v="101"/>
            <ac:spMkLst>
              <pc:docMk/>
              <pc:sldMasterMk cId="347641393" sldId="2147483678"/>
              <pc:sldLayoutMk cId="1133679053" sldId="2147483688"/>
              <ac:spMk id="8" creationId="{00000000-0000-0000-0000-000000000000}"/>
            </ac:spMkLst>
          </pc:spChg>
        </pc:sldLayoutChg>
        <pc:sldLayoutChg chg="modSp mod">
          <pc:chgData name="Noémie Spiller" userId="e4bebb1e-116a-4f15-b3ae-274db878ded7" providerId="ADAL" clId="{ACBC70BE-A202-40CF-A5FF-2EE0176BA407}" dt="2023-08-30T12:05:02.837" v="102"/>
          <pc:sldLayoutMkLst>
            <pc:docMk/>
            <pc:sldMasterMk cId="347641393" sldId="2147483678"/>
            <pc:sldLayoutMk cId="3818603656" sldId="2147483689"/>
          </pc:sldLayoutMkLst>
          <pc:spChg chg="mod">
            <ac:chgData name="Noémie Spiller" userId="e4bebb1e-116a-4f15-b3ae-274db878ded7" providerId="ADAL" clId="{ACBC70BE-A202-40CF-A5FF-2EE0176BA407}" dt="2023-08-30T12:05:02.837" v="102"/>
            <ac:spMkLst>
              <pc:docMk/>
              <pc:sldMasterMk cId="347641393" sldId="2147483678"/>
              <pc:sldLayoutMk cId="3818603656" sldId="2147483689"/>
              <ac:spMk id="8" creationId="{00000000-0000-0000-0000-000000000000}"/>
            </ac:spMkLst>
          </pc:spChg>
        </pc:sldLayoutChg>
        <pc:sldLayoutChg chg="modSp mod">
          <pc:chgData name="Noémie Spiller" userId="e4bebb1e-116a-4f15-b3ae-274db878ded7" providerId="ADAL" clId="{ACBC70BE-A202-40CF-A5FF-2EE0176BA407}" dt="2023-08-30T12:05:07.175" v="103"/>
          <pc:sldLayoutMkLst>
            <pc:docMk/>
            <pc:sldMasterMk cId="347641393" sldId="2147483678"/>
            <pc:sldLayoutMk cId="1680103021" sldId="2147483690"/>
          </pc:sldLayoutMkLst>
          <pc:spChg chg="mod">
            <ac:chgData name="Noémie Spiller" userId="e4bebb1e-116a-4f15-b3ae-274db878ded7" providerId="ADAL" clId="{ACBC70BE-A202-40CF-A5FF-2EE0176BA407}" dt="2023-08-30T12:05:07.175" v="103"/>
            <ac:spMkLst>
              <pc:docMk/>
              <pc:sldMasterMk cId="347641393" sldId="2147483678"/>
              <pc:sldLayoutMk cId="1680103021" sldId="2147483690"/>
              <ac:spMk id="7" creationId="{5FA9BD1D-40AC-4766-9D87-7CD9F9338F55}"/>
            </ac:spMkLst>
          </pc:spChg>
        </pc:sldLayoutChg>
        <pc:sldLayoutChg chg="modSp mod">
          <pc:chgData name="Noémie Spiller" userId="e4bebb1e-116a-4f15-b3ae-274db878ded7" providerId="ADAL" clId="{ACBC70BE-A202-40CF-A5FF-2EE0176BA407}" dt="2023-08-30T12:05:10.674" v="104"/>
          <pc:sldLayoutMkLst>
            <pc:docMk/>
            <pc:sldMasterMk cId="347641393" sldId="2147483678"/>
            <pc:sldLayoutMk cId="1842376764" sldId="2147483691"/>
          </pc:sldLayoutMkLst>
          <pc:spChg chg="mod">
            <ac:chgData name="Noémie Spiller" userId="e4bebb1e-116a-4f15-b3ae-274db878ded7" providerId="ADAL" clId="{ACBC70BE-A202-40CF-A5FF-2EE0176BA407}" dt="2023-08-30T12:05:10.674" v="104"/>
            <ac:spMkLst>
              <pc:docMk/>
              <pc:sldMasterMk cId="347641393" sldId="2147483678"/>
              <pc:sldLayoutMk cId="1842376764" sldId="2147483691"/>
              <ac:spMk id="8" creationId="{00000000-0000-0000-0000-000000000000}"/>
            </ac:spMkLst>
          </pc:spChg>
        </pc:sldLayoutChg>
      </pc:sldMasterChg>
    </pc:docChg>
  </pc:docChgLst>
  <pc:docChgLst>
    <pc:chgData name="Noémie Spiller" userId="S::nspiller@stud.hs-heilbronn.de::e4bebb1e-116a-4f15-b3ae-274db878ded7" providerId="AD" clId="Web-{2231098F-5433-04E5-57F5-9A3598561803}"/>
    <pc:docChg chg="modSld">
      <pc:chgData name="Noémie Spiller" userId="S::nspiller@stud.hs-heilbronn.de::e4bebb1e-116a-4f15-b3ae-274db878ded7" providerId="AD" clId="Web-{2231098F-5433-04E5-57F5-9A3598561803}" dt="2023-08-30T12:11:32.873" v="0" actId="1076"/>
      <pc:docMkLst>
        <pc:docMk/>
      </pc:docMkLst>
      <pc:sldChg chg="modSp">
        <pc:chgData name="Noémie Spiller" userId="S::nspiller@stud.hs-heilbronn.de::e4bebb1e-116a-4f15-b3ae-274db878ded7" providerId="AD" clId="Web-{2231098F-5433-04E5-57F5-9A3598561803}" dt="2023-08-30T12:11:32.873" v="0" actId="1076"/>
        <pc:sldMkLst>
          <pc:docMk/>
          <pc:sldMk cId="3227529080" sldId="351"/>
        </pc:sldMkLst>
        <pc:picChg chg="mod">
          <ac:chgData name="Noémie Spiller" userId="S::nspiller@stud.hs-heilbronn.de::e4bebb1e-116a-4f15-b3ae-274db878ded7" providerId="AD" clId="Web-{2231098F-5433-04E5-57F5-9A3598561803}" dt="2023-08-30T12:11:32.873" v="0" actId="1076"/>
          <ac:picMkLst>
            <pc:docMk/>
            <pc:sldMk cId="3227529080" sldId="351"/>
            <ac:picMk id="9" creationId="{8C85FD96-CC01-5668-CF1A-34ED531DBB59}"/>
          </ac:picMkLst>
        </pc:picChg>
      </pc:sldChg>
    </pc:docChg>
  </pc:docChgLst>
  <pc:docChgLst>
    <pc:chgData name="Noémie Spiller" userId="e4bebb1e-116a-4f15-b3ae-274db878ded7" providerId="ADAL" clId="{D36FFFDD-6DEC-47CC-BAB1-B73142DE9E4F}"/>
    <pc:docChg chg="undo redo custSel addSld delSld modSld sldOrd">
      <pc:chgData name="Noémie Spiller" userId="e4bebb1e-116a-4f15-b3ae-274db878ded7" providerId="ADAL" clId="{D36FFFDD-6DEC-47CC-BAB1-B73142DE9E4F}" dt="2023-07-13T10:04:04.337" v="3677" actId="2696"/>
      <pc:docMkLst>
        <pc:docMk/>
      </pc:docMkLst>
      <pc:sldChg chg="modNotesTx">
        <pc:chgData name="Noémie Spiller" userId="e4bebb1e-116a-4f15-b3ae-274db878ded7" providerId="ADAL" clId="{D36FFFDD-6DEC-47CC-BAB1-B73142DE9E4F}" dt="2023-07-12T14:17:55.629" v="68" actId="20577"/>
        <pc:sldMkLst>
          <pc:docMk/>
          <pc:sldMk cId="1679769906" sldId="318"/>
        </pc:sldMkLst>
      </pc:sldChg>
      <pc:sldChg chg="modSp mod ord modNotesTx">
        <pc:chgData name="Noémie Spiller" userId="e4bebb1e-116a-4f15-b3ae-274db878ded7" providerId="ADAL" clId="{D36FFFDD-6DEC-47CC-BAB1-B73142DE9E4F}" dt="2023-07-12T18:43:10.845" v="2093"/>
        <pc:sldMkLst>
          <pc:docMk/>
          <pc:sldMk cId="4179259077" sldId="340"/>
        </pc:sldMkLst>
        <pc:spChg chg="mod">
          <ac:chgData name="Noémie Spiller" userId="e4bebb1e-116a-4f15-b3ae-274db878ded7" providerId="ADAL" clId="{D36FFFDD-6DEC-47CC-BAB1-B73142DE9E4F}" dt="2023-07-12T18:32:50.890" v="1837"/>
          <ac:spMkLst>
            <pc:docMk/>
            <pc:sldMk cId="4179259077" sldId="340"/>
            <ac:spMk id="4" creationId="{3C8B132F-D6E4-54F1-EC01-69DB780F9124}"/>
          </ac:spMkLst>
        </pc:spChg>
      </pc:sldChg>
      <pc:sldChg chg="ord">
        <pc:chgData name="Noémie Spiller" userId="e4bebb1e-116a-4f15-b3ae-274db878ded7" providerId="ADAL" clId="{D36FFFDD-6DEC-47CC-BAB1-B73142DE9E4F}" dt="2023-07-12T18:43:23.975" v="2095"/>
        <pc:sldMkLst>
          <pc:docMk/>
          <pc:sldMk cId="1160953291" sldId="342"/>
        </pc:sldMkLst>
      </pc:sldChg>
      <pc:sldChg chg="modNotesTx">
        <pc:chgData name="Noémie Spiller" userId="e4bebb1e-116a-4f15-b3ae-274db878ded7" providerId="ADAL" clId="{D36FFFDD-6DEC-47CC-BAB1-B73142DE9E4F}" dt="2023-07-12T14:16:54.778" v="36" actId="20577"/>
        <pc:sldMkLst>
          <pc:docMk/>
          <pc:sldMk cId="853451644" sldId="345"/>
        </pc:sldMkLst>
      </pc:sldChg>
      <pc:sldChg chg="modSp mod ord modNotesTx">
        <pc:chgData name="Noémie Spiller" userId="e4bebb1e-116a-4f15-b3ae-274db878ded7" providerId="ADAL" clId="{D36FFFDD-6DEC-47CC-BAB1-B73142DE9E4F}" dt="2023-07-12T18:59:18.088" v="2599" actId="20577"/>
        <pc:sldMkLst>
          <pc:docMk/>
          <pc:sldMk cId="3942911074" sldId="346"/>
        </pc:sldMkLst>
        <pc:spChg chg="mod">
          <ac:chgData name="Noémie Spiller" userId="e4bebb1e-116a-4f15-b3ae-274db878ded7" providerId="ADAL" clId="{D36FFFDD-6DEC-47CC-BAB1-B73142DE9E4F}" dt="2023-07-12T18:22:27.643" v="1708" actId="20577"/>
          <ac:spMkLst>
            <pc:docMk/>
            <pc:sldMk cId="3942911074" sldId="346"/>
            <ac:spMk id="4" creationId="{295BA30D-9761-53E3-1711-73E7EA2F9F04}"/>
          </ac:spMkLst>
        </pc:spChg>
      </pc:sldChg>
      <pc:sldChg chg="modSp mod ord modNotesTx">
        <pc:chgData name="Noémie Spiller" userId="e4bebb1e-116a-4f15-b3ae-274db878ded7" providerId="ADAL" clId="{D36FFFDD-6DEC-47CC-BAB1-B73142DE9E4F}" dt="2023-07-12T18:58:38.185" v="2531" actId="20577"/>
        <pc:sldMkLst>
          <pc:docMk/>
          <pc:sldMk cId="1265294367" sldId="354"/>
        </pc:sldMkLst>
        <pc:spChg chg="mod">
          <ac:chgData name="Noémie Spiller" userId="e4bebb1e-116a-4f15-b3ae-274db878ded7" providerId="ADAL" clId="{D36FFFDD-6DEC-47CC-BAB1-B73142DE9E4F}" dt="2023-07-12T18:21:59.612" v="1685"/>
          <ac:spMkLst>
            <pc:docMk/>
            <pc:sldMk cId="1265294367" sldId="354"/>
            <ac:spMk id="4" creationId="{F012EDB5-6611-0434-0C85-DDFC499C665E}"/>
          </ac:spMkLst>
        </pc:spChg>
      </pc:sldChg>
      <pc:sldChg chg="modSp new del mod">
        <pc:chgData name="Noémie Spiller" userId="e4bebb1e-116a-4f15-b3ae-274db878ded7" providerId="ADAL" clId="{D36FFFDD-6DEC-47CC-BAB1-B73142DE9E4F}" dt="2023-07-12T15:30:30.294" v="299" actId="47"/>
        <pc:sldMkLst>
          <pc:docMk/>
          <pc:sldMk cId="1404412303" sldId="355"/>
        </pc:sldMkLst>
        <pc:spChg chg="mod">
          <ac:chgData name="Noémie Spiller" userId="e4bebb1e-116a-4f15-b3ae-274db878ded7" providerId="ADAL" clId="{D36FFFDD-6DEC-47CC-BAB1-B73142DE9E4F}" dt="2023-07-12T14:16:34.595" v="28" actId="20577"/>
          <ac:spMkLst>
            <pc:docMk/>
            <pc:sldMk cId="1404412303" sldId="355"/>
            <ac:spMk id="4" creationId="{9EAB0FEB-60C9-ECEC-2F76-6FA78E6B5FCD}"/>
          </ac:spMkLst>
        </pc:spChg>
        <pc:spChg chg="mod">
          <ac:chgData name="Noémie Spiller" userId="e4bebb1e-116a-4f15-b3ae-274db878ded7" providerId="ADAL" clId="{D36FFFDD-6DEC-47CC-BAB1-B73142DE9E4F}" dt="2023-07-12T14:24:28.170" v="263" actId="20577"/>
          <ac:spMkLst>
            <pc:docMk/>
            <pc:sldMk cId="1404412303" sldId="355"/>
            <ac:spMk id="5" creationId="{DB8EFF2F-800E-0742-45EF-84D7D42115F7}"/>
          </ac:spMkLst>
        </pc:spChg>
      </pc:sldChg>
      <pc:sldChg chg="modSp new mod">
        <pc:chgData name="Noémie Spiller" userId="e4bebb1e-116a-4f15-b3ae-274db878ded7" providerId="ADAL" clId="{D36FFFDD-6DEC-47CC-BAB1-B73142DE9E4F}" dt="2023-07-12T14:18:09.753" v="99" actId="20577"/>
        <pc:sldMkLst>
          <pc:docMk/>
          <pc:sldMk cId="535043819" sldId="356"/>
        </pc:sldMkLst>
        <pc:spChg chg="mod">
          <ac:chgData name="Noémie Spiller" userId="e4bebb1e-116a-4f15-b3ae-274db878ded7" providerId="ADAL" clId="{D36FFFDD-6DEC-47CC-BAB1-B73142DE9E4F}" dt="2023-07-12T14:18:07.290" v="95" actId="20577"/>
          <ac:spMkLst>
            <pc:docMk/>
            <pc:sldMk cId="535043819" sldId="356"/>
            <ac:spMk id="4" creationId="{6B2CF665-AF1C-77E3-EAD0-F4BA019A8BA8}"/>
          </ac:spMkLst>
        </pc:spChg>
        <pc:spChg chg="mod">
          <ac:chgData name="Noémie Spiller" userId="e4bebb1e-116a-4f15-b3ae-274db878ded7" providerId="ADAL" clId="{D36FFFDD-6DEC-47CC-BAB1-B73142DE9E4F}" dt="2023-07-12T14:18:09.753" v="99" actId="20577"/>
          <ac:spMkLst>
            <pc:docMk/>
            <pc:sldMk cId="535043819" sldId="356"/>
            <ac:spMk id="5" creationId="{867ACC5D-5248-78A5-D32F-68D9A8EB59FE}"/>
          </ac:spMkLst>
        </pc:spChg>
      </pc:sldChg>
      <pc:sldChg chg="addSp delSp modSp new mod ord modAnim modNotesTx">
        <pc:chgData name="Noémie Spiller" userId="e4bebb1e-116a-4f15-b3ae-274db878ded7" providerId="ADAL" clId="{D36FFFDD-6DEC-47CC-BAB1-B73142DE9E4F}" dt="2023-07-12T18:17:30.673" v="1409" actId="20577"/>
        <pc:sldMkLst>
          <pc:docMk/>
          <pc:sldMk cId="3772449612" sldId="357"/>
        </pc:sldMkLst>
        <pc:spChg chg="mod">
          <ac:chgData name="Noémie Spiller" userId="e4bebb1e-116a-4f15-b3ae-274db878ded7" providerId="ADAL" clId="{D36FFFDD-6DEC-47CC-BAB1-B73142DE9E4F}" dt="2023-07-12T18:17:30.673" v="1409" actId="20577"/>
          <ac:spMkLst>
            <pc:docMk/>
            <pc:sldMk cId="3772449612" sldId="357"/>
            <ac:spMk id="4" creationId="{3D231123-C92A-6EEE-2324-510C9D856EF6}"/>
          </ac:spMkLst>
        </pc:spChg>
        <pc:spChg chg="del mod">
          <ac:chgData name="Noémie Spiller" userId="e4bebb1e-116a-4f15-b3ae-274db878ded7" providerId="ADAL" clId="{D36FFFDD-6DEC-47CC-BAB1-B73142DE9E4F}" dt="2023-07-12T17:43:11.296" v="420"/>
          <ac:spMkLst>
            <pc:docMk/>
            <pc:sldMk cId="3772449612" sldId="357"/>
            <ac:spMk id="5" creationId="{863ECCB2-BA6F-E393-0C84-628A75B56F00}"/>
          </ac:spMkLst>
        </pc:spChg>
        <pc:picChg chg="add mod">
          <ac:chgData name="Noémie Spiller" userId="e4bebb1e-116a-4f15-b3ae-274db878ded7" providerId="ADAL" clId="{D36FFFDD-6DEC-47CC-BAB1-B73142DE9E4F}" dt="2023-07-12T17:43:11.296" v="420"/>
          <ac:picMkLst>
            <pc:docMk/>
            <pc:sldMk cId="3772449612" sldId="357"/>
            <ac:picMk id="6" creationId="{056AB224-7C6D-ED93-B4AC-DFF03C845E41}"/>
          </ac:picMkLst>
        </pc:picChg>
      </pc:sldChg>
      <pc:sldChg chg="addSp delSp modSp new mod ord modAnim modNotesTx">
        <pc:chgData name="Noémie Spiller" userId="e4bebb1e-116a-4f15-b3ae-274db878ded7" providerId="ADAL" clId="{D36FFFDD-6DEC-47CC-BAB1-B73142DE9E4F}" dt="2023-07-12T18:32:38.384" v="1836" actId="20577"/>
        <pc:sldMkLst>
          <pc:docMk/>
          <pc:sldMk cId="1078947628" sldId="358"/>
        </pc:sldMkLst>
        <pc:spChg chg="mod">
          <ac:chgData name="Noémie Spiller" userId="e4bebb1e-116a-4f15-b3ae-274db878ded7" providerId="ADAL" clId="{D36FFFDD-6DEC-47CC-BAB1-B73142DE9E4F}" dt="2023-07-12T18:32:38.384" v="1836" actId="20577"/>
          <ac:spMkLst>
            <pc:docMk/>
            <pc:sldMk cId="1078947628" sldId="358"/>
            <ac:spMk id="4" creationId="{F6719416-C3C1-F0E5-924B-FE94F18B41C0}"/>
          </ac:spMkLst>
        </pc:spChg>
        <pc:spChg chg="del mod">
          <ac:chgData name="Noémie Spiller" userId="e4bebb1e-116a-4f15-b3ae-274db878ded7" providerId="ADAL" clId="{D36FFFDD-6DEC-47CC-BAB1-B73142DE9E4F}" dt="2023-07-12T18:31:50.685" v="1760"/>
          <ac:spMkLst>
            <pc:docMk/>
            <pc:sldMk cId="1078947628" sldId="358"/>
            <ac:spMk id="5" creationId="{65BD2594-6A56-D54A-2D1F-3AB51F9F80CB}"/>
          </ac:spMkLst>
        </pc:spChg>
        <pc:picChg chg="add mod">
          <ac:chgData name="Noémie Spiller" userId="e4bebb1e-116a-4f15-b3ae-274db878ded7" providerId="ADAL" clId="{D36FFFDD-6DEC-47CC-BAB1-B73142DE9E4F}" dt="2023-07-12T18:31:50.685" v="1760"/>
          <ac:picMkLst>
            <pc:docMk/>
            <pc:sldMk cId="1078947628" sldId="358"/>
            <ac:picMk id="6" creationId="{3E97190F-12BD-CFB4-787F-DD7357F2B386}"/>
          </ac:picMkLst>
        </pc:picChg>
      </pc:sldChg>
      <pc:sldChg chg="modSp new del mod modNotesTx">
        <pc:chgData name="Noémie Spiller" userId="e4bebb1e-116a-4f15-b3ae-274db878ded7" providerId="ADAL" clId="{D36FFFDD-6DEC-47CC-BAB1-B73142DE9E4F}" dt="2023-07-13T10:04:04.337" v="3677" actId="2696"/>
        <pc:sldMkLst>
          <pc:docMk/>
          <pc:sldMk cId="278838638" sldId="359"/>
        </pc:sldMkLst>
        <pc:spChg chg="mod">
          <ac:chgData name="Noémie Spiller" userId="e4bebb1e-116a-4f15-b3ae-274db878ded7" providerId="ADAL" clId="{D36FFFDD-6DEC-47CC-BAB1-B73142DE9E4F}" dt="2023-07-13T09:56:25.122" v="3676" actId="20577"/>
          <ac:spMkLst>
            <pc:docMk/>
            <pc:sldMk cId="278838638" sldId="359"/>
            <ac:spMk id="4" creationId="{2DF4F676-CF85-5C59-EBCC-796E9FB86650}"/>
          </ac:spMkLst>
        </pc:spChg>
        <pc:spChg chg="mod">
          <ac:chgData name="Noémie Spiller" userId="e4bebb1e-116a-4f15-b3ae-274db878ded7" providerId="ADAL" clId="{D36FFFDD-6DEC-47CC-BAB1-B73142DE9E4F}" dt="2023-07-12T14:20:38.995" v="214" actId="20577"/>
          <ac:spMkLst>
            <pc:docMk/>
            <pc:sldMk cId="278838638" sldId="359"/>
            <ac:spMk id="5" creationId="{2E0EE23E-C678-3801-2BBB-BDE650BB6828}"/>
          </ac:spMkLst>
        </pc:spChg>
      </pc:sldChg>
      <pc:sldChg chg="addSp delSp modSp new mod modNotesTx">
        <pc:chgData name="Noémie Spiller" userId="e4bebb1e-116a-4f15-b3ae-274db878ded7" providerId="ADAL" clId="{D36FFFDD-6DEC-47CC-BAB1-B73142DE9E4F}" dt="2023-07-12T19:16:40.831" v="3160" actId="15"/>
        <pc:sldMkLst>
          <pc:docMk/>
          <pc:sldMk cId="3390338982" sldId="360"/>
        </pc:sldMkLst>
        <pc:spChg chg="mod">
          <ac:chgData name="Noémie Spiller" userId="e4bebb1e-116a-4f15-b3ae-274db878ded7" providerId="ADAL" clId="{D36FFFDD-6DEC-47CC-BAB1-B73142DE9E4F}" dt="2023-07-12T19:04:20.744" v="2648" actId="20577"/>
          <ac:spMkLst>
            <pc:docMk/>
            <pc:sldMk cId="3390338982" sldId="360"/>
            <ac:spMk id="4" creationId="{A99E98A0-5914-FA3C-06A9-2DE48750C436}"/>
          </ac:spMkLst>
        </pc:spChg>
        <pc:spChg chg="del mod">
          <ac:chgData name="Noémie Spiller" userId="e4bebb1e-116a-4f15-b3ae-274db878ded7" providerId="ADAL" clId="{D36FFFDD-6DEC-47CC-BAB1-B73142DE9E4F}" dt="2023-07-12T19:08:05.480" v="2812" actId="478"/>
          <ac:spMkLst>
            <pc:docMk/>
            <pc:sldMk cId="3390338982" sldId="360"/>
            <ac:spMk id="5" creationId="{1DEBC281-084C-5605-AC23-65680DCCCE56}"/>
          </ac:spMkLst>
        </pc:spChg>
        <pc:spChg chg="add mod">
          <ac:chgData name="Noémie Spiller" userId="e4bebb1e-116a-4f15-b3ae-274db878ded7" providerId="ADAL" clId="{D36FFFDD-6DEC-47CC-BAB1-B73142DE9E4F}" dt="2023-07-12T19:06:10.439" v="2668" actId="1076"/>
          <ac:spMkLst>
            <pc:docMk/>
            <pc:sldMk cId="3390338982" sldId="360"/>
            <ac:spMk id="6" creationId="{D030B6FC-D9B1-235A-F36B-67B60CF8D173}"/>
          </ac:spMkLst>
        </pc:spChg>
        <pc:spChg chg="add del">
          <ac:chgData name="Noémie Spiller" userId="e4bebb1e-116a-4f15-b3ae-274db878ded7" providerId="ADAL" clId="{D36FFFDD-6DEC-47CC-BAB1-B73142DE9E4F}" dt="2023-07-12T19:05:55.220" v="2660"/>
          <ac:spMkLst>
            <pc:docMk/>
            <pc:sldMk cId="3390338982" sldId="360"/>
            <ac:spMk id="7" creationId="{090CEBEE-35CE-2C56-3C2B-732F3214A3BC}"/>
          </ac:spMkLst>
        </pc:spChg>
        <pc:spChg chg="add mod">
          <ac:chgData name="Noémie Spiller" userId="e4bebb1e-116a-4f15-b3ae-274db878ded7" providerId="ADAL" clId="{D36FFFDD-6DEC-47CC-BAB1-B73142DE9E4F}" dt="2023-07-12T19:10:55.495" v="2957" actId="14100"/>
          <ac:spMkLst>
            <pc:docMk/>
            <pc:sldMk cId="3390338982" sldId="360"/>
            <ac:spMk id="9" creationId="{979DAE78-4133-EC2E-7252-55AAE984CB1B}"/>
          </ac:spMkLst>
        </pc:spChg>
        <pc:spChg chg="add mod">
          <ac:chgData name="Noémie Spiller" userId="e4bebb1e-116a-4f15-b3ae-274db878ded7" providerId="ADAL" clId="{D36FFFDD-6DEC-47CC-BAB1-B73142DE9E4F}" dt="2023-07-12T19:10:47.061" v="2955" actId="20577"/>
          <ac:spMkLst>
            <pc:docMk/>
            <pc:sldMk cId="3390338982" sldId="360"/>
            <ac:spMk id="10" creationId="{76D624FE-B02C-48A3-72CF-AC6EFE15E5C0}"/>
          </ac:spMkLst>
        </pc:spChg>
        <pc:picChg chg="add mod">
          <ac:chgData name="Noémie Spiller" userId="e4bebb1e-116a-4f15-b3ae-274db878ded7" providerId="ADAL" clId="{D36FFFDD-6DEC-47CC-BAB1-B73142DE9E4F}" dt="2023-07-12T19:08:13.928" v="2816" actId="1076"/>
          <ac:picMkLst>
            <pc:docMk/>
            <pc:sldMk cId="3390338982" sldId="360"/>
            <ac:picMk id="8" creationId="{CCC6B9D6-E9AC-1BFE-7A65-0662CABB01A9}"/>
          </ac:picMkLst>
        </pc:picChg>
      </pc:sldChg>
      <pc:sldChg chg="modSp add mod modNotesTx">
        <pc:chgData name="Noémie Spiller" userId="e4bebb1e-116a-4f15-b3ae-274db878ded7" providerId="ADAL" clId="{D36FFFDD-6DEC-47CC-BAB1-B73142DE9E4F}" dt="2023-07-12T18:58:52.589" v="2532" actId="20577"/>
        <pc:sldMkLst>
          <pc:docMk/>
          <pc:sldMk cId="1757712717" sldId="361"/>
        </pc:sldMkLst>
        <pc:spChg chg="mod">
          <ac:chgData name="Noémie Spiller" userId="e4bebb1e-116a-4f15-b3ae-274db878ded7" providerId="ADAL" clId="{D36FFFDD-6DEC-47CC-BAB1-B73142DE9E4F}" dt="2023-07-12T18:21:49.565" v="1684" actId="20577"/>
          <ac:spMkLst>
            <pc:docMk/>
            <pc:sldMk cId="1757712717" sldId="361"/>
            <ac:spMk id="4" creationId="{3C8B132F-D6E4-54F1-EC01-69DB780F9124}"/>
          </ac:spMkLst>
        </pc:spChg>
        <pc:picChg chg="mod">
          <ac:chgData name="Noémie Spiller" userId="e4bebb1e-116a-4f15-b3ae-274db878ded7" providerId="ADAL" clId="{D36FFFDD-6DEC-47CC-BAB1-B73142DE9E4F}" dt="2023-07-12T18:44:55.398" v="2100" actId="1076"/>
          <ac:picMkLst>
            <pc:docMk/>
            <pc:sldMk cId="1757712717" sldId="361"/>
            <ac:picMk id="7" creationId="{E3F824A7-6591-B568-306A-0FE1F863DAD8}"/>
          </ac:picMkLst>
        </pc:picChg>
      </pc:sldChg>
      <pc:sldChg chg="modSp add mod modNotesTx">
        <pc:chgData name="Noémie Spiller" userId="e4bebb1e-116a-4f15-b3ae-274db878ded7" providerId="ADAL" clId="{D36FFFDD-6DEC-47CC-BAB1-B73142DE9E4F}" dt="2023-07-12T19:01:52.351" v="2625" actId="20577"/>
        <pc:sldMkLst>
          <pc:docMk/>
          <pc:sldMk cId="2429939281" sldId="362"/>
        </pc:sldMkLst>
        <pc:spChg chg="mod">
          <ac:chgData name="Noémie Spiller" userId="e4bebb1e-116a-4f15-b3ae-274db878ded7" providerId="ADAL" clId="{D36FFFDD-6DEC-47CC-BAB1-B73142DE9E4F}" dt="2023-07-12T18:32:55.326" v="1838"/>
          <ac:spMkLst>
            <pc:docMk/>
            <pc:sldMk cId="2429939281" sldId="362"/>
            <ac:spMk id="4" creationId="{3C8B132F-D6E4-54F1-EC01-69DB780F9124}"/>
          </ac:spMkLst>
        </pc:spChg>
      </pc:sldChg>
      <pc:sldChg chg="addSp modSp new mod modClrScheme chgLayout modNotesTx">
        <pc:chgData name="Noémie Spiller" userId="e4bebb1e-116a-4f15-b3ae-274db878ded7" providerId="ADAL" clId="{D36FFFDD-6DEC-47CC-BAB1-B73142DE9E4F}" dt="2023-07-13T09:56:03.852" v="3675" actId="20577"/>
        <pc:sldMkLst>
          <pc:docMk/>
          <pc:sldMk cId="631507345" sldId="363"/>
        </pc:sldMkLst>
        <pc:spChg chg="mod">
          <ac:chgData name="Noémie Spiller" userId="e4bebb1e-116a-4f15-b3ae-274db878ded7" providerId="ADAL" clId="{D36FFFDD-6DEC-47CC-BAB1-B73142DE9E4F}" dt="2023-07-13T09:53:49.335" v="3631" actId="26606"/>
          <ac:spMkLst>
            <pc:docMk/>
            <pc:sldMk cId="631507345" sldId="363"/>
            <ac:spMk id="2" creationId="{F6D5388D-E77D-947A-1AFD-A31CBF7CB40B}"/>
          </ac:spMkLst>
        </pc:spChg>
        <pc:spChg chg="mod">
          <ac:chgData name="Noémie Spiller" userId="e4bebb1e-116a-4f15-b3ae-274db878ded7" providerId="ADAL" clId="{D36FFFDD-6DEC-47CC-BAB1-B73142DE9E4F}" dt="2023-07-13T09:53:49.335" v="3631" actId="26606"/>
          <ac:spMkLst>
            <pc:docMk/>
            <pc:sldMk cId="631507345" sldId="363"/>
            <ac:spMk id="3" creationId="{D3E82E8E-1B59-E6D8-87C7-E2A5390EBC15}"/>
          </ac:spMkLst>
        </pc:spChg>
        <pc:spChg chg="mod">
          <ac:chgData name="Noémie Spiller" userId="e4bebb1e-116a-4f15-b3ae-274db878ded7" providerId="ADAL" clId="{D36FFFDD-6DEC-47CC-BAB1-B73142DE9E4F}" dt="2023-07-13T09:56:03.852" v="3675" actId="20577"/>
          <ac:spMkLst>
            <pc:docMk/>
            <pc:sldMk cId="631507345" sldId="363"/>
            <ac:spMk id="4" creationId="{CA15E6D6-2CED-40C1-6D60-D79431FE8D1B}"/>
          </ac:spMkLst>
        </pc:spChg>
        <pc:spChg chg="mod">
          <ac:chgData name="Noémie Spiller" userId="e4bebb1e-116a-4f15-b3ae-274db878ded7" providerId="ADAL" clId="{D36FFFDD-6DEC-47CC-BAB1-B73142DE9E4F}" dt="2023-07-13T09:55:48.309" v="3665" actId="26606"/>
          <ac:spMkLst>
            <pc:docMk/>
            <pc:sldMk cId="631507345" sldId="363"/>
            <ac:spMk id="5" creationId="{172124D8-DEE1-4D02-F575-888DC01D6B03}"/>
          </ac:spMkLst>
        </pc:spChg>
        <pc:picChg chg="add mod">
          <ac:chgData name="Noémie Spiller" userId="e4bebb1e-116a-4f15-b3ae-274db878ded7" providerId="ADAL" clId="{D36FFFDD-6DEC-47CC-BAB1-B73142DE9E4F}" dt="2023-07-13T09:53:49.335" v="3631" actId="26606"/>
          <ac:picMkLst>
            <pc:docMk/>
            <pc:sldMk cId="631507345" sldId="363"/>
            <ac:picMk id="7" creationId="{A03E7093-9D23-7B93-5F14-FC5F9D7A7E26}"/>
          </ac:picMkLst>
        </pc:picChg>
      </pc:sldChg>
      <pc:sldChg chg="addSp modSp new mod modClrScheme chgLayout modNotesTx">
        <pc:chgData name="Noémie Spiller" userId="e4bebb1e-116a-4f15-b3ae-274db878ded7" providerId="ADAL" clId="{D36FFFDD-6DEC-47CC-BAB1-B73142DE9E4F}" dt="2023-07-13T09:55:58.780" v="3670" actId="20577"/>
        <pc:sldMkLst>
          <pc:docMk/>
          <pc:sldMk cId="3437922278" sldId="364"/>
        </pc:sldMkLst>
        <pc:spChg chg="mod">
          <ac:chgData name="Noémie Spiller" userId="e4bebb1e-116a-4f15-b3ae-274db878ded7" providerId="ADAL" clId="{D36FFFDD-6DEC-47CC-BAB1-B73142DE9E4F}" dt="2023-07-13T09:53:57.706" v="3632" actId="26606"/>
          <ac:spMkLst>
            <pc:docMk/>
            <pc:sldMk cId="3437922278" sldId="364"/>
            <ac:spMk id="2" creationId="{E81EB958-4E24-CD77-2C50-BFDCD51C0224}"/>
          </ac:spMkLst>
        </pc:spChg>
        <pc:spChg chg="mod">
          <ac:chgData name="Noémie Spiller" userId="e4bebb1e-116a-4f15-b3ae-274db878ded7" providerId="ADAL" clId="{D36FFFDD-6DEC-47CC-BAB1-B73142DE9E4F}" dt="2023-07-13T09:53:57.706" v="3632" actId="26606"/>
          <ac:spMkLst>
            <pc:docMk/>
            <pc:sldMk cId="3437922278" sldId="364"/>
            <ac:spMk id="3" creationId="{3C03E576-2E75-E875-67A1-B9E85F10B0D4}"/>
          </ac:spMkLst>
        </pc:spChg>
        <pc:spChg chg="mod">
          <ac:chgData name="Noémie Spiller" userId="e4bebb1e-116a-4f15-b3ae-274db878ded7" providerId="ADAL" clId="{D36FFFDD-6DEC-47CC-BAB1-B73142DE9E4F}" dt="2023-07-13T09:55:58.780" v="3670" actId="20577"/>
          <ac:spMkLst>
            <pc:docMk/>
            <pc:sldMk cId="3437922278" sldId="364"/>
            <ac:spMk id="4" creationId="{03D7A956-7809-C743-98C2-DCB271759789}"/>
          </ac:spMkLst>
        </pc:spChg>
        <pc:spChg chg="mod">
          <ac:chgData name="Noémie Spiller" userId="e4bebb1e-116a-4f15-b3ae-274db878ded7" providerId="ADAL" clId="{D36FFFDD-6DEC-47CC-BAB1-B73142DE9E4F}" dt="2023-07-13T09:55:02.399" v="3661" actId="12"/>
          <ac:spMkLst>
            <pc:docMk/>
            <pc:sldMk cId="3437922278" sldId="364"/>
            <ac:spMk id="5" creationId="{FB3503FE-83FC-AB88-F4E3-20C6B7C8C46B}"/>
          </ac:spMkLst>
        </pc:spChg>
        <pc:picChg chg="add mod">
          <ac:chgData name="Noémie Spiller" userId="e4bebb1e-116a-4f15-b3ae-274db878ded7" providerId="ADAL" clId="{D36FFFDD-6DEC-47CC-BAB1-B73142DE9E4F}" dt="2023-07-13T09:53:57.706" v="3632" actId="26606"/>
          <ac:picMkLst>
            <pc:docMk/>
            <pc:sldMk cId="3437922278" sldId="364"/>
            <ac:picMk id="7" creationId="{65994791-7006-38FC-8B08-2FD05F2864C6}"/>
          </ac:picMkLst>
        </pc:picChg>
      </pc:sldChg>
      <pc:sldChg chg="addSp delSp modSp new mod modNotesTx">
        <pc:chgData name="Noémie Spiller" userId="e4bebb1e-116a-4f15-b3ae-274db878ded7" providerId="ADAL" clId="{D36FFFDD-6DEC-47CC-BAB1-B73142DE9E4F}" dt="2023-07-12T18:34:58.795" v="1869" actId="20577"/>
        <pc:sldMkLst>
          <pc:docMk/>
          <pc:sldMk cId="550192391" sldId="365"/>
        </pc:sldMkLst>
        <pc:spChg chg="mod">
          <ac:chgData name="Noémie Spiller" userId="e4bebb1e-116a-4f15-b3ae-274db878ded7" providerId="ADAL" clId="{D36FFFDD-6DEC-47CC-BAB1-B73142DE9E4F}" dt="2023-07-12T18:17:43.364" v="1413"/>
          <ac:spMkLst>
            <pc:docMk/>
            <pc:sldMk cId="550192391" sldId="365"/>
            <ac:spMk id="4" creationId="{1DDCD32D-60D6-D7E4-BE74-B88E03C7674D}"/>
          </ac:spMkLst>
        </pc:spChg>
        <pc:spChg chg="del">
          <ac:chgData name="Noémie Spiller" userId="e4bebb1e-116a-4f15-b3ae-274db878ded7" providerId="ADAL" clId="{D36FFFDD-6DEC-47CC-BAB1-B73142DE9E4F}" dt="2023-07-12T17:50:00.147" v="424" actId="3680"/>
          <ac:spMkLst>
            <pc:docMk/>
            <pc:sldMk cId="550192391" sldId="365"/>
            <ac:spMk id="5" creationId="{8622F54A-45E4-0003-4DB9-1865CF6A953C}"/>
          </ac:spMkLst>
        </pc:spChg>
        <pc:spChg chg="add mod">
          <ac:chgData name="Noémie Spiller" userId="e4bebb1e-116a-4f15-b3ae-274db878ded7" providerId="ADAL" clId="{D36FFFDD-6DEC-47CC-BAB1-B73142DE9E4F}" dt="2023-07-12T18:34:53.121" v="1860" actId="14100"/>
          <ac:spMkLst>
            <pc:docMk/>
            <pc:sldMk cId="550192391" sldId="365"/>
            <ac:spMk id="7" creationId="{6BD6DDE1-F2AD-6016-44BF-C5132A1BC37B}"/>
          </ac:spMkLst>
        </pc:spChg>
        <pc:spChg chg="add mod">
          <ac:chgData name="Noémie Spiller" userId="e4bebb1e-116a-4f15-b3ae-274db878ded7" providerId="ADAL" clId="{D36FFFDD-6DEC-47CC-BAB1-B73142DE9E4F}" dt="2023-07-12T18:04:02.921" v="747" actId="1076"/>
          <ac:spMkLst>
            <pc:docMk/>
            <pc:sldMk cId="550192391" sldId="365"/>
            <ac:spMk id="8" creationId="{05785D04-6320-363E-6F22-C9597396C737}"/>
          </ac:spMkLst>
        </pc:spChg>
        <pc:spChg chg="add mod">
          <ac:chgData name="Noémie Spiller" userId="e4bebb1e-116a-4f15-b3ae-274db878ded7" providerId="ADAL" clId="{D36FFFDD-6DEC-47CC-BAB1-B73142DE9E4F}" dt="2023-07-12T18:04:06.226" v="748" actId="1076"/>
          <ac:spMkLst>
            <pc:docMk/>
            <pc:sldMk cId="550192391" sldId="365"/>
            <ac:spMk id="9" creationId="{9CFF079F-6933-B2B4-3367-1FD9D57E7CA8}"/>
          </ac:spMkLst>
        </pc:spChg>
        <pc:spChg chg="add mod">
          <ac:chgData name="Noémie Spiller" userId="e4bebb1e-116a-4f15-b3ae-274db878ded7" providerId="ADAL" clId="{D36FFFDD-6DEC-47CC-BAB1-B73142DE9E4F}" dt="2023-07-12T18:08:27.127" v="780" actId="1076"/>
          <ac:spMkLst>
            <pc:docMk/>
            <pc:sldMk cId="550192391" sldId="365"/>
            <ac:spMk id="10" creationId="{A9E58E05-A0DD-8EA0-2460-8A23943B539B}"/>
          </ac:spMkLst>
        </pc:spChg>
        <pc:spChg chg="add del">
          <ac:chgData name="Noémie Spiller" userId="e4bebb1e-116a-4f15-b3ae-274db878ded7" providerId="ADAL" clId="{D36FFFDD-6DEC-47CC-BAB1-B73142DE9E4F}" dt="2023-07-12T18:04:49.750" v="751" actId="478"/>
          <ac:spMkLst>
            <pc:docMk/>
            <pc:sldMk cId="550192391" sldId="365"/>
            <ac:spMk id="11" creationId="{8B95F303-1658-5950-4BD0-62ACAC1555DA}"/>
          </ac:spMkLst>
        </pc:spChg>
        <pc:spChg chg="add mod">
          <ac:chgData name="Noémie Spiller" userId="e4bebb1e-116a-4f15-b3ae-274db878ded7" providerId="ADAL" clId="{D36FFFDD-6DEC-47CC-BAB1-B73142DE9E4F}" dt="2023-07-12T18:08:40.510" v="782" actId="1076"/>
          <ac:spMkLst>
            <pc:docMk/>
            <pc:sldMk cId="550192391" sldId="365"/>
            <ac:spMk id="20" creationId="{5B4D351C-657F-7DB2-7DEF-492CC9CBD696}"/>
          </ac:spMkLst>
        </pc:spChg>
        <pc:graphicFrameChg chg="add mod ord modGraphic">
          <ac:chgData name="Noémie Spiller" userId="e4bebb1e-116a-4f15-b3ae-274db878ded7" providerId="ADAL" clId="{D36FFFDD-6DEC-47CC-BAB1-B73142DE9E4F}" dt="2023-07-12T18:34:58.795" v="1869" actId="20577"/>
          <ac:graphicFrameMkLst>
            <pc:docMk/>
            <pc:sldMk cId="550192391" sldId="365"/>
            <ac:graphicFrameMk id="6" creationId="{75352C6D-B94C-5D3E-B2C4-21D0E56FDC6E}"/>
          </ac:graphicFrameMkLst>
        </pc:graphicFrameChg>
        <pc:cxnChg chg="add mod">
          <ac:chgData name="Noémie Spiller" userId="e4bebb1e-116a-4f15-b3ae-274db878ded7" providerId="ADAL" clId="{D36FFFDD-6DEC-47CC-BAB1-B73142DE9E4F}" dt="2023-07-12T18:05:16.497" v="755" actId="13822"/>
          <ac:cxnSpMkLst>
            <pc:docMk/>
            <pc:sldMk cId="550192391" sldId="365"/>
            <ac:cxnSpMk id="13" creationId="{6CB8FEC6-74F5-3BA2-CB7F-10C936CAEEF1}"/>
          </ac:cxnSpMkLst>
        </pc:cxnChg>
        <pc:cxnChg chg="add del mod">
          <ac:chgData name="Noémie Spiller" userId="e4bebb1e-116a-4f15-b3ae-274db878ded7" providerId="ADAL" clId="{D36FFFDD-6DEC-47CC-BAB1-B73142DE9E4F}" dt="2023-07-12T18:05:54.884" v="759" actId="478"/>
          <ac:cxnSpMkLst>
            <pc:docMk/>
            <pc:sldMk cId="550192391" sldId="365"/>
            <ac:cxnSpMk id="16" creationId="{A06722C2-77A3-CC4E-87D7-746D862A086E}"/>
          </ac:cxnSpMkLst>
        </pc:cxnChg>
        <pc:cxnChg chg="add del mod">
          <ac:chgData name="Noémie Spiller" userId="e4bebb1e-116a-4f15-b3ae-274db878ded7" providerId="ADAL" clId="{D36FFFDD-6DEC-47CC-BAB1-B73142DE9E4F}" dt="2023-07-12T18:06:16.923" v="762" actId="478"/>
          <ac:cxnSpMkLst>
            <pc:docMk/>
            <pc:sldMk cId="550192391" sldId="365"/>
            <ac:cxnSpMk id="18" creationId="{30DCBC4E-5D92-F32D-29F2-31A7194B1E10}"/>
          </ac:cxnSpMkLst>
        </pc:cxnChg>
      </pc:sldChg>
      <pc:sldChg chg="addSp modSp add mod modNotesTx">
        <pc:chgData name="Noémie Spiller" userId="e4bebb1e-116a-4f15-b3ae-274db878ded7" providerId="ADAL" clId="{D36FFFDD-6DEC-47CC-BAB1-B73142DE9E4F}" dt="2023-07-12T19:01:43.621" v="2610" actId="20577"/>
        <pc:sldMkLst>
          <pc:docMk/>
          <pc:sldMk cId="123623950" sldId="366"/>
        </pc:sldMkLst>
        <pc:spChg chg="mod">
          <ac:chgData name="Noémie Spiller" userId="e4bebb1e-116a-4f15-b3ae-274db878ded7" providerId="ADAL" clId="{D36FFFDD-6DEC-47CC-BAB1-B73142DE9E4F}" dt="2023-07-12T18:17:46.590" v="1414"/>
          <ac:spMkLst>
            <pc:docMk/>
            <pc:sldMk cId="123623950" sldId="366"/>
            <ac:spMk id="4" creationId="{1DDCD32D-60D6-D7E4-BE74-B88E03C7674D}"/>
          </ac:spMkLst>
        </pc:spChg>
        <pc:spChg chg="add mod">
          <ac:chgData name="Noémie Spiller" userId="e4bebb1e-116a-4f15-b3ae-274db878ded7" providerId="ADAL" clId="{D36FFFDD-6DEC-47CC-BAB1-B73142DE9E4F}" dt="2023-07-12T18:09:59.893" v="836" actId="1076"/>
          <ac:spMkLst>
            <pc:docMk/>
            <pc:sldMk cId="123623950" sldId="366"/>
            <ac:spMk id="5" creationId="{76FA5971-6EB8-AE4B-E4A1-4B6D4A04099F}"/>
          </ac:spMkLst>
        </pc:spChg>
        <pc:spChg chg="mod">
          <ac:chgData name="Noémie Spiller" userId="e4bebb1e-116a-4f15-b3ae-274db878ded7" providerId="ADAL" clId="{D36FFFDD-6DEC-47CC-BAB1-B73142DE9E4F}" dt="2023-07-12T18:38:59.299" v="2054" actId="14100"/>
          <ac:spMkLst>
            <pc:docMk/>
            <pc:sldMk cId="123623950" sldId="366"/>
            <ac:spMk id="7" creationId="{6BD6DDE1-F2AD-6016-44BF-C5132A1BC37B}"/>
          </ac:spMkLst>
        </pc:spChg>
        <pc:graphicFrameChg chg="mod modGraphic">
          <ac:chgData name="Noémie Spiller" userId="e4bebb1e-116a-4f15-b3ae-274db878ded7" providerId="ADAL" clId="{D36FFFDD-6DEC-47CC-BAB1-B73142DE9E4F}" dt="2023-07-12T18:38:48.663" v="2053" actId="14734"/>
          <ac:graphicFrameMkLst>
            <pc:docMk/>
            <pc:sldMk cId="123623950" sldId="366"/>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40.872" v="1412"/>
        <pc:sldMkLst>
          <pc:docMk/>
          <pc:sldMk cId="1759816095" sldId="367"/>
        </pc:sldMkLst>
        <pc:spChg chg="mod">
          <ac:chgData name="Noémie Spiller" userId="e4bebb1e-116a-4f15-b3ae-274db878ded7" providerId="ADAL" clId="{D36FFFDD-6DEC-47CC-BAB1-B73142DE9E4F}" dt="2023-07-12T18:17:40.872" v="1412"/>
          <ac:spMkLst>
            <pc:docMk/>
            <pc:sldMk cId="1759816095" sldId="367"/>
            <ac:spMk id="4" creationId="{1DDCD32D-60D6-D7E4-BE74-B88E03C7674D}"/>
          </ac:spMkLst>
        </pc:spChg>
        <pc:spChg chg="del mod">
          <ac:chgData name="Noémie Spiller" userId="e4bebb1e-116a-4f15-b3ae-274db878ded7" providerId="ADAL" clId="{D36FFFDD-6DEC-47CC-BAB1-B73142DE9E4F}" dt="2023-07-12T18:12:34.871" v="1037" actId="478"/>
          <ac:spMkLst>
            <pc:docMk/>
            <pc:sldMk cId="1759816095" sldId="367"/>
            <ac:spMk id="10" creationId="{A9E58E05-A0DD-8EA0-2460-8A23943B539B}"/>
          </ac:spMkLst>
        </pc:spChg>
        <pc:spChg chg="del">
          <ac:chgData name="Noémie Spiller" userId="e4bebb1e-116a-4f15-b3ae-274db878ded7" providerId="ADAL" clId="{D36FFFDD-6DEC-47CC-BAB1-B73142DE9E4F}" dt="2023-07-12T18:12:37.546" v="1038" actId="478"/>
          <ac:spMkLst>
            <pc:docMk/>
            <pc:sldMk cId="1759816095" sldId="367"/>
            <ac:spMk id="20" creationId="{5B4D351C-657F-7DB2-7DEF-492CC9CBD696}"/>
          </ac:spMkLst>
        </pc:spChg>
        <pc:graphicFrameChg chg="modGraphic">
          <ac:chgData name="Noémie Spiller" userId="e4bebb1e-116a-4f15-b3ae-274db878ded7" providerId="ADAL" clId="{D36FFFDD-6DEC-47CC-BAB1-B73142DE9E4F}" dt="2023-07-12T18:14:30.204" v="1247" actId="20577"/>
          <ac:graphicFrameMkLst>
            <pc:docMk/>
            <pc:sldMk cId="1759816095" sldId="367"/>
            <ac:graphicFrameMk id="6" creationId="{75352C6D-B94C-5D3E-B2C4-21D0E56FDC6E}"/>
          </ac:graphicFrameMkLst>
        </pc:graphicFrameChg>
      </pc:sldChg>
      <pc:sldChg chg="delSp modSp add mod modNotesTx">
        <pc:chgData name="Noémie Spiller" userId="e4bebb1e-116a-4f15-b3ae-274db878ded7" providerId="ADAL" clId="{D36FFFDD-6DEC-47CC-BAB1-B73142DE9E4F}" dt="2023-07-12T18:17:37.559" v="1411"/>
        <pc:sldMkLst>
          <pc:docMk/>
          <pc:sldMk cId="948618910" sldId="368"/>
        </pc:sldMkLst>
        <pc:spChg chg="mod">
          <ac:chgData name="Noémie Spiller" userId="e4bebb1e-116a-4f15-b3ae-274db878ded7" providerId="ADAL" clId="{D36FFFDD-6DEC-47CC-BAB1-B73142DE9E4F}" dt="2023-07-12T18:17:37.559" v="1411"/>
          <ac:spMkLst>
            <pc:docMk/>
            <pc:sldMk cId="948618910" sldId="368"/>
            <ac:spMk id="4" creationId="{1DDCD32D-60D6-D7E4-BE74-B88E03C7674D}"/>
          </ac:spMkLst>
        </pc:spChg>
        <pc:spChg chg="del">
          <ac:chgData name="Noémie Spiller" userId="e4bebb1e-116a-4f15-b3ae-274db878ded7" providerId="ADAL" clId="{D36FFFDD-6DEC-47CC-BAB1-B73142DE9E4F}" dt="2023-07-12T18:13:37.197" v="1152" actId="478"/>
          <ac:spMkLst>
            <pc:docMk/>
            <pc:sldMk cId="948618910" sldId="368"/>
            <ac:spMk id="9" creationId="{9CFF079F-6933-B2B4-3367-1FD9D57E7CA8}"/>
          </ac:spMkLst>
        </pc:spChg>
        <pc:graphicFrameChg chg="modGraphic">
          <ac:chgData name="Noémie Spiller" userId="e4bebb1e-116a-4f15-b3ae-274db878ded7" providerId="ADAL" clId="{D36FFFDD-6DEC-47CC-BAB1-B73142DE9E4F}" dt="2023-07-12T18:14:26.349" v="1246" actId="20577"/>
          <ac:graphicFrameMkLst>
            <pc:docMk/>
            <pc:sldMk cId="948618910" sldId="368"/>
            <ac:graphicFrameMk id="6" creationId="{75352C6D-B94C-5D3E-B2C4-21D0E56FDC6E}"/>
          </ac:graphicFrameMkLst>
        </pc:graphicFrameChg>
        <pc:cxnChg chg="del">
          <ac:chgData name="Noémie Spiller" userId="e4bebb1e-116a-4f15-b3ae-274db878ded7" providerId="ADAL" clId="{D36FFFDD-6DEC-47CC-BAB1-B73142DE9E4F}" dt="2023-07-12T18:13:39.919" v="1153" actId="478"/>
          <ac:cxnSpMkLst>
            <pc:docMk/>
            <pc:sldMk cId="948618910" sldId="368"/>
            <ac:cxnSpMk id="13" creationId="{6CB8FEC6-74F5-3BA2-CB7F-10C936CAEEF1}"/>
          </ac:cxnSpMkLst>
        </pc:cxnChg>
      </pc:sldChg>
      <pc:sldChg chg="delSp modSp add mod modNotesTx">
        <pc:chgData name="Noémie Spiller" userId="e4bebb1e-116a-4f15-b3ae-274db878ded7" providerId="ADAL" clId="{D36FFFDD-6DEC-47CC-BAB1-B73142DE9E4F}" dt="2023-07-12T18:17:34.920" v="1410"/>
        <pc:sldMkLst>
          <pc:docMk/>
          <pc:sldMk cId="882634397" sldId="369"/>
        </pc:sldMkLst>
        <pc:spChg chg="mod">
          <ac:chgData name="Noémie Spiller" userId="e4bebb1e-116a-4f15-b3ae-274db878ded7" providerId="ADAL" clId="{D36FFFDD-6DEC-47CC-BAB1-B73142DE9E4F}" dt="2023-07-12T18:17:34.920" v="1410"/>
          <ac:spMkLst>
            <pc:docMk/>
            <pc:sldMk cId="882634397" sldId="369"/>
            <ac:spMk id="4" creationId="{1DDCD32D-60D6-D7E4-BE74-B88E03C7674D}"/>
          </ac:spMkLst>
        </pc:spChg>
        <pc:spChg chg="del">
          <ac:chgData name="Noémie Spiller" userId="e4bebb1e-116a-4f15-b3ae-274db878ded7" providerId="ADAL" clId="{D36FFFDD-6DEC-47CC-BAB1-B73142DE9E4F}" dt="2023-07-12T18:14:50.207" v="1251" actId="478"/>
          <ac:spMkLst>
            <pc:docMk/>
            <pc:sldMk cId="882634397" sldId="369"/>
            <ac:spMk id="7" creationId="{6BD6DDE1-F2AD-6016-44BF-C5132A1BC37B}"/>
          </ac:spMkLst>
        </pc:spChg>
        <pc:spChg chg="del mod">
          <ac:chgData name="Noémie Spiller" userId="e4bebb1e-116a-4f15-b3ae-274db878ded7" providerId="ADAL" clId="{D36FFFDD-6DEC-47CC-BAB1-B73142DE9E4F}" dt="2023-07-12T18:14:47.837" v="1250" actId="478"/>
          <ac:spMkLst>
            <pc:docMk/>
            <pc:sldMk cId="882634397" sldId="369"/>
            <ac:spMk id="8" creationId="{05785D04-6320-363E-6F22-C9597396C737}"/>
          </ac:spMkLst>
        </pc:spChg>
        <pc:graphicFrameChg chg="modGraphic">
          <ac:chgData name="Noémie Spiller" userId="e4bebb1e-116a-4f15-b3ae-274db878ded7" providerId="ADAL" clId="{D36FFFDD-6DEC-47CC-BAB1-B73142DE9E4F}" dt="2023-07-12T18:16:59.535" v="1387" actId="20577"/>
          <ac:graphicFrameMkLst>
            <pc:docMk/>
            <pc:sldMk cId="882634397" sldId="369"/>
            <ac:graphicFrameMk id="6" creationId="{75352C6D-B94C-5D3E-B2C4-21D0E56FDC6E}"/>
          </ac:graphicFrameMkLst>
        </pc:graphicFrameChg>
      </pc:sldChg>
      <pc:sldChg chg="addSp delSp modSp new del mod ord">
        <pc:chgData name="Noémie Spiller" userId="e4bebb1e-116a-4f15-b3ae-274db878ded7" providerId="ADAL" clId="{D36FFFDD-6DEC-47CC-BAB1-B73142DE9E4F}" dt="2023-07-12T18:57:06.345" v="2458" actId="47"/>
        <pc:sldMkLst>
          <pc:docMk/>
          <pc:sldMk cId="2274526378" sldId="370"/>
        </pc:sldMkLst>
        <pc:spChg chg="mod">
          <ac:chgData name="Noémie Spiller" userId="e4bebb1e-116a-4f15-b3ae-274db878ded7" providerId="ADAL" clId="{D36FFFDD-6DEC-47CC-BAB1-B73142DE9E4F}" dt="2023-07-12T18:32:22.314" v="1813" actId="20577"/>
          <ac:spMkLst>
            <pc:docMk/>
            <pc:sldMk cId="2274526378" sldId="370"/>
            <ac:spMk id="4" creationId="{9233B5DE-9569-0A76-EF74-BD7B9F4BEE2E}"/>
          </ac:spMkLst>
        </pc:spChg>
        <pc:spChg chg="mod">
          <ac:chgData name="Noémie Spiller" userId="e4bebb1e-116a-4f15-b3ae-274db878ded7" providerId="ADAL" clId="{D36FFFDD-6DEC-47CC-BAB1-B73142DE9E4F}" dt="2023-07-12T18:41:22.737" v="2091" actId="20577"/>
          <ac:spMkLst>
            <pc:docMk/>
            <pc:sldMk cId="2274526378" sldId="370"/>
            <ac:spMk id="5" creationId="{21F725DB-522C-8C75-66DF-B038BB53A137}"/>
          </ac:spMkLst>
        </pc:spChg>
        <pc:picChg chg="add del mod">
          <ac:chgData name="Noémie Spiller" userId="e4bebb1e-116a-4f15-b3ae-274db878ded7" providerId="ADAL" clId="{D36FFFDD-6DEC-47CC-BAB1-B73142DE9E4F}" dt="2023-07-12T18:45:12.538" v="2107" actId="478"/>
          <ac:picMkLst>
            <pc:docMk/>
            <pc:sldMk cId="2274526378" sldId="370"/>
            <ac:picMk id="6" creationId="{457BFC13-524A-0987-8938-A88C78F56612}"/>
          </ac:picMkLst>
        </pc:picChg>
        <pc:picChg chg="add del mod">
          <ac:chgData name="Noémie Spiller" userId="e4bebb1e-116a-4f15-b3ae-274db878ded7" providerId="ADAL" clId="{D36FFFDD-6DEC-47CC-BAB1-B73142DE9E4F}" dt="2023-07-12T18:45:09.983" v="2106" actId="478"/>
          <ac:picMkLst>
            <pc:docMk/>
            <pc:sldMk cId="2274526378" sldId="370"/>
            <ac:picMk id="7" creationId="{0184373F-2F52-AD9C-73C5-29F7191EC9E9}"/>
          </ac:picMkLst>
        </pc:picChg>
      </pc:sldChg>
      <pc:sldChg chg="addSp delSp modSp new mod modNotesTx">
        <pc:chgData name="Noémie Spiller" userId="e4bebb1e-116a-4f15-b3ae-274db878ded7" providerId="ADAL" clId="{D36FFFDD-6DEC-47CC-BAB1-B73142DE9E4F}" dt="2023-07-12T18:57:31.051" v="2459" actId="1076"/>
        <pc:sldMkLst>
          <pc:docMk/>
          <pc:sldMk cId="2536679889" sldId="371"/>
        </pc:sldMkLst>
        <pc:spChg chg="mod">
          <ac:chgData name="Noémie Spiller" userId="e4bebb1e-116a-4f15-b3ae-274db878ded7" providerId="ADAL" clId="{D36FFFDD-6DEC-47CC-BAB1-B73142DE9E4F}" dt="2023-07-12T18:46:50.063" v="2168"/>
          <ac:spMkLst>
            <pc:docMk/>
            <pc:sldMk cId="2536679889" sldId="371"/>
            <ac:spMk id="4" creationId="{41A2E00E-F78D-6E50-F88D-C84192B4D3AF}"/>
          </ac:spMkLst>
        </pc:spChg>
        <pc:spChg chg="mod">
          <ac:chgData name="Noémie Spiller" userId="e4bebb1e-116a-4f15-b3ae-274db878ded7" providerId="ADAL" clId="{D36FFFDD-6DEC-47CC-BAB1-B73142DE9E4F}" dt="2023-07-12T18:49:31.656" v="2355" actId="115"/>
          <ac:spMkLst>
            <pc:docMk/>
            <pc:sldMk cId="2536679889" sldId="371"/>
            <ac:spMk id="5" creationId="{E9A71ADE-274F-7115-07F2-6754C15A52B2}"/>
          </ac:spMkLst>
        </pc:spChg>
        <pc:spChg chg="del">
          <ac:chgData name="Noémie Spiller" userId="e4bebb1e-116a-4f15-b3ae-274db878ded7" providerId="ADAL" clId="{D36FFFDD-6DEC-47CC-BAB1-B73142DE9E4F}" dt="2023-07-12T18:47:24.251" v="2173" actId="478"/>
          <ac:spMkLst>
            <pc:docMk/>
            <pc:sldMk cId="2536679889" sldId="371"/>
            <ac:spMk id="6" creationId="{525E34FC-BBB2-68CA-8120-A910207EA10B}"/>
          </ac:spMkLst>
        </pc:spChg>
        <pc:spChg chg="del">
          <ac:chgData name="Noémie Spiller" userId="e4bebb1e-116a-4f15-b3ae-274db878ded7" providerId="ADAL" clId="{D36FFFDD-6DEC-47CC-BAB1-B73142DE9E4F}" dt="2023-07-12T18:47:26.924" v="2174" actId="478"/>
          <ac:spMkLst>
            <pc:docMk/>
            <pc:sldMk cId="2536679889" sldId="371"/>
            <ac:spMk id="7" creationId="{9F122D31-9778-CF3E-DAF0-8949CB700AFE}"/>
          </ac:spMkLst>
        </pc:spChg>
        <pc:spChg chg="add mod">
          <ac:chgData name="Noémie Spiller" userId="e4bebb1e-116a-4f15-b3ae-274db878ded7" providerId="ADAL" clId="{D36FFFDD-6DEC-47CC-BAB1-B73142DE9E4F}" dt="2023-07-12T18:49:35.322" v="2356" actId="115"/>
          <ac:spMkLst>
            <pc:docMk/>
            <pc:sldMk cId="2536679889" sldId="371"/>
            <ac:spMk id="8" creationId="{8484C645-B685-926D-C356-C0DEB55E91B5}"/>
          </ac:spMkLst>
        </pc:spChg>
        <pc:spChg chg="add mod">
          <ac:chgData name="Noémie Spiller" userId="e4bebb1e-116a-4f15-b3ae-274db878ded7" providerId="ADAL" clId="{D36FFFDD-6DEC-47CC-BAB1-B73142DE9E4F}" dt="2023-07-12T18:57:31.051" v="2459" actId="1076"/>
          <ac:spMkLst>
            <pc:docMk/>
            <pc:sldMk cId="2536679889" sldId="371"/>
            <ac:spMk id="11" creationId="{73D6A1B7-A5CE-2295-82F8-35BE98598654}"/>
          </ac:spMkLst>
        </pc:spChg>
        <pc:spChg chg="add mod">
          <ac:chgData name="Noémie Spiller" userId="e4bebb1e-116a-4f15-b3ae-274db878ded7" providerId="ADAL" clId="{D36FFFDD-6DEC-47CC-BAB1-B73142DE9E4F}" dt="2023-07-12T18:57:31.051" v="2459" actId="1076"/>
          <ac:spMkLst>
            <pc:docMk/>
            <pc:sldMk cId="2536679889" sldId="371"/>
            <ac:spMk id="12" creationId="{BBA53C09-DB4A-B994-529E-36B382306CF0}"/>
          </ac:spMkLst>
        </pc:spChg>
        <pc:spChg chg="add mod">
          <ac:chgData name="Noémie Spiller" userId="e4bebb1e-116a-4f15-b3ae-274db878ded7" providerId="ADAL" clId="{D36FFFDD-6DEC-47CC-BAB1-B73142DE9E4F}" dt="2023-07-12T18:57:31.051" v="2459" actId="1076"/>
          <ac:spMkLst>
            <pc:docMk/>
            <pc:sldMk cId="2536679889" sldId="371"/>
            <ac:spMk id="13" creationId="{DC0BA3F0-0F2C-5657-EE64-634A45DFE07B}"/>
          </ac:spMkLst>
        </pc:spChg>
        <pc:spChg chg="add mod">
          <ac:chgData name="Noémie Spiller" userId="e4bebb1e-116a-4f15-b3ae-274db878ded7" providerId="ADAL" clId="{D36FFFDD-6DEC-47CC-BAB1-B73142DE9E4F}" dt="2023-07-12T18:57:31.051" v="2459" actId="1076"/>
          <ac:spMkLst>
            <pc:docMk/>
            <pc:sldMk cId="2536679889" sldId="371"/>
            <ac:spMk id="14" creationId="{996FDF16-59B5-3C24-75A4-FA7CB9342BFA}"/>
          </ac:spMkLst>
        </pc:spChg>
        <pc:spChg chg="add del mod">
          <ac:chgData name="Noémie Spiller" userId="e4bebb1e-116a-4f15-b3ae-274db878ded7" providerId="ADAL" clId="{D36FFFDD-6DEC-47CC-BAB1-B73142DE9E4F}" dt="2023-07-12T18:51:28.881" v="2397" actId="478"/>
          <ac:spMkLst>
            <pc:docMk/>
            <pc:sldMk cId="2536679889" sldId="371"/>
            <ac:spMk id="15" creationId="{5171225C-C4BE-DE2D-F817-A7E7613579BA}"/>
          </ac:spMkLst>
        </pc:spChg>
        <pc:spChg chg="add del mod">
          <ac:chgData name="Noémie Spiller" userId="e4bebb1e-116a-4f15-b3ae-274db878ded7" providerId="ADAL" clId="{D36FFFDD-6DEC-47CC-BAB1-B73142DE9E4F}" dt="2023-07-12T18:52:00.287" v="2402" actId="478"/>
          <ac:spMkLst>
            <pc:docMk/>
            <pc:sldMk cId="2536679889" sldId="371"/>
            <ac:spMk id="16" creationId="{52F48700-9E10-28F8-7624-E62659E9AF0A}"/>
          </ac:spMkLst>
        </pc:spChg>
        <pc:spChg chg="add mod">
          <ac:chgData name="Noémie Spiller" userId="e4bebb1e-116a-4f15-b3ae-274db878ded7" providerId="ADAL" clId="{D36FFFDD-6DEC-47CC-BAB1-B73142DE9E4F}" dt="2023-07-12T18:56:03.723" v="2439" actId="1076"/>
          <ac:spMkLst>
            <pc:docMk/>
            <pc:sldMk cId="2536679889" sldId="371"/>
            <ac:spMk id="28" creationId="{3FE13F84-69AE-3CE3-0F96-B064D33B9237}"/>
          </ac:spMkLst>
        </pc:spChg>
        <pc:spChg chg="add mod">
          <ac:chgData name="Noémie Spiller" userId="e4bebb1e-116a-4f15-b3ae-274db878ded7" providerId="ADAL" clId="{D36FFFDD-6DEC-47CC-BAB1-B73142DE9E4F}" dt="2023-07-12T18:56:27.813" v="2457" actId="14100"/>
          <ac:spMkLst>
            <pc:docMk/>
            <pc:sldMk cId="2536679889" sldId="371"/>
            <ac:spMk id="29" creationId="{51163BA4-97D6-721E-CF54-3E76FF18EE24}"/>
          </ac:spMkLst>
        </pc:spChg>
        <pc:picChg chg="add mod">
          <ac:chgData name="Noémie Spiller" userId="e4bebb1e-116a-4f15-b3ae-274db878ded7" providerId="ADAL" clId="{D36FFFDD-6DEC-47CC-BAB1-B73142DE9E4F}" dt="2023-07-12T18:57:31.051" v="2459" actId="1076"/>
          <ac:picMkLst>
            <pc:docMk/>
            <pc:sldMk cId="2536679889" sldId="371"/>
            <ac:picMk id="9" creationId="{68C57D07-A93C-5F60-8344-5FD87FB01724}"/>
          </ac:picMkLst>
        </pc:picChg>
        <pc:picChg chg="add mod">
          <ac:chgData name="Noémie Spiller" userId="e4bebb1e-116a-4f15-b3ae-274db878ded7" providerId="ADAL" clId="{D36FFFDD-6DEC-47CC-BAB1-B73142DE9E4F}" dt="2023-07-12T18:57:31.051" v="2459" actId="1076"/>
          <ac:picMkLst>
            <pc:docMk/>
            <pc:sldMk cId="2536679889" sldId="371"/>
            <ac:picMk id="10" creationId="{D0C0E3E5-FD15-1817-195C-61D82EFDA4D2}"/>
          </ac:picMkLst>
        </pc:picChg>
        <pc:cxnChg chg="add mod">
          <ac:chgData name="Noémie Spiller" userId="e4bebb1e-116a-4f15-b3ae-274db878ded7" providerId="ADAL" clId="{D36FFFDD-6DEC-47CC-BAB1-B73142DE9E4F}" dt="2023-07-12T18:57:31.051" v="2459" actId="1076"/>
          <ac:cxnSpMkLst>
            <pc:docMk/>
            <pc:sldMk cId="2536679889" sldId="371"/>
            <ac:cxnSpMk id="18" creationId="{5DC4C66E-3B7F-00DC-F6F5-D9970D8F5B9C}"/>
          </ac:cxnSpMkLst>
        </pc:cxnChg>
        <pc:cxnChg chg="add mod">
          <ac:chgData name="Noémie Spiller" userId="e4bebb1e-116a-4f15-b3ae-274db878ded7" providerId="ADAL" clId="{D36FFFDD-6DEC-47CC-BAB1-B73142DE9E4F}" dt="2023-07-12T18:57:31.051" v="2459" actId="1076"/>
          <ac:cxnSpMkLst>
            <pc:docMk/>
            <pc:sldMk cId="2536679889" sldId="371"/>
            <ac:cxnSpMk id="25" creationId="{5450E997-B73B-630E-3E6B-E87C59478213}"/>
          </ac:cxnSpMkLst>
        </pc:cxnChg>
      </pc:sldChg>
    </pc:docChg>
  </pc:docChgLst>
  <pc:docChgLst>
    <pc:chgData name="Gastbenutzer" userId="S::urn:spo:anon#f86b790997f433fe469ee6d59c76f4a8a9dd4383fb9541d35ef5bb865230b574::" providerId="AD" clId="Web-{999048F2-7023-D4FD-26BC-A5680D007D3F}"/>
    <pc:docChg chg="mod modSld modMainMaster">
      <pc:chgData name="Gastbenutzer" userId="S::urn:spo:anon#f86b790997f433fe469ee6d59c76f4a8a9dd4383fb9541d35ef5bb865230b574::" providerId="AD" clId="Web-{999048F2-7023-D4FD-26BC-A5680D007D3F}" dt="2023-08-24T13:10:08.025" v="91"/>
      <pc:docMkLst>
        <pc:docMk/>
      </pc:docMkLst>
      <pc:sldChg chg="delSp modSp">
        <pc:chgData name="Gastbenutzer" userId="S::urn:spo:anon#f86b790997f433fe469ee6d59c76f4a8a9dd4383fb9541d35ef5bb865230b574::" providerId="AD" clId="Web-{999048F2-7023-D4FD-26BC-A5680D007D3F}" dt="2023-08-24T13:10:08.025" v="91"/>
        <pc:sldMkLst>
          <pc:docMk/>
          <pc:sldMk cId="1147882705" sldId="313"/>
        </pc:sldMkLst>
        <pc:spChg chg="del mod">
          <ac:chgData name="Gastbenutzer" userId="S::urn:spo:anon#f86b790997f433fe469ee6d59c76f4a8a9dd4383fb9541d35ef5bb865230b574::" providerId="AD" clId="Web-{999048F2-7023-D4FD-26BC-A5680D007D3F}" dt="2023-08-24T13:10:08.025" v="91"/>
          <ac:spMkLst>
            <pc:docMk/>
            <pc:sldMk cId="1147882705" sldId="313"/>
            <ac:spMk id="4" creationId="{07FAB063-C2CE-422C-8EA1-C9A11188E517}"/>
          </ac:spMkLst>
        </pc:spChg>
      </pc:sldChg>
      <pc:sldChg chg="modSp">
        <pc:chgData name="Gastbenutzer" userId="S::urn:spo:anon#f86b790997f433fe469ee6d59c76f4a8a9dd4383fb9541d35ef5bb865230b574::" providerId="AD" clId="Web-{999048F2-7023-D4FD-26BC-A5680D007D3F}" dt="2023-08-24T13:09:50.603" v="71"/>
        <pc:sldMkLst>
          <pc:docMk/>
          <pc:sldMk cId="1158767243" sldId="314"/>
        </pc:sldMkLst>
        <pc:spChg chg="mod">
          <ac:chgData name="Gastbenutzer" userId="S::urn:spo:anon#f86b790997f433fe469ee6d59c76f4a8a9dd4383fb9541d35ef5bb865230b574::" providerId="AD" clId="Web-{999048F2-7023-D4FD-26BC-A5680D007D3F}" dt="2023-08-24T13:09:50.603" v="71"/>
          <ac:spMkLst>
            <pc:docMk/>
            <pc:sldMk cId="1158767243" sldId="314"/>
            <ac:spMk id="2" creationId="{A18ED6B6-C61E-3318-C6AC-9502C66A456A}"/>
          </ac:spMkLst>
        </pc:spChg>
      </pc:sldChg>
      <pc:sldChg chg="modSp">
        <pc:chgData name="Gastbenutzer" userId="S::urn:spo:anon#f86b790997f433fe469ee6d59c76f4a8a9dd4383fb9541d35ef5bb865230b574::" providerId="AD" clId="Web-{999048F2-7023-D4FD-26BC-A5680D007D3F}" dt="2023-08-24T13:09:50.603" v="71"/>
        <pc:sldMkLst>
          <pc:docMk/>
          <pc:sldMk cId="1247741922" sldId="317"/>
        </pc:sldMkLst>
        <pc:spChg chg="mod">
          <ac:chgData name="Gastbenutzer" userId="S::urn:spo:anon#f86b790997f433fe469ee6d59c76f4a8a9dd4383fb9541d35ef5bb865230b574::" providerId="AD" clId="Web-{999048F2-7023-D4FD-26BC-A5680D007D3F}" dt="2023-08-24T13:09:50.603" v="71"/>
          <ac:spMkLst>
            <pc:docMk/>
            <pc:sldMk cId="1247741922" sldId="31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1679769906" sldId="318"/>
        </pc:sldMkLst>
        <pc:spChg chg="mod">
          <ac:chgData name="Gastbenutzer" userId="S::urn:spo:anon#f86b790997f433fe469ee6d59c76f4a8a9dd4383fb9541d35ef5bb865230b574::" providerId="AD" clId="Web-{999048F2-7023-D4FD-26BC-A5680D007D3F}" dt="2023-08-24T13:09:50.603" v="71"/>
          <ac:spMkLst>
            <pc:docMk/>
            <pc:sldMk cId="1679769906" sldId="318"/>
            <ac:spMk id="2" creationId="{CA2D53DE-98E7-7363-39E2-1BB4D946863B}"/>
          </ac:spMkLst>
        </pc:spChg>
      </pc:sldChg>
      <pc:sldChg chg="modSp">
        <pc:chgData name="Gastbenutzer" userId="S::urn:spo:anon#f86b790997f433fe469ee6d59c76f4a8a9dd4383fb9541d35ef5bb865230b574::" providerId="AD" clId="Web-{999048F2-7023-D4FD-26BC-A5680D007D3F}" dt="2023-08-24T13:09:50.603" v="71"/>
        <pc:sldMkLst>
          <pc:docMk/>
          <pc:sldMk cId="3738248001" sldId="319"/>
        </pc:sldMkLst>
        <pc:spChg chg="mod">
          <ac:chgData name="Gastbenutzer" userId="S::urn:spo:anon#f86b790997f433fe469ee6d59c76f4a8a9dd4383fb9541d35ef5bb865230b574::" providerId="AD" clId="Web-{999048F2-7023-D4FD-26BC-A5680D007D3F}" dt="2023-08-24T13:09:50.603" v="71"/>
          <ac:spMkLst>
            <pc:docMk/>
            <pc:sldMk cId="3738248001" sldId="319"/>
            <ac:spMk id="2" creationId="{F3BF577E-02E0-3F36-7EFF-67F82686F7A1}"/>
          </ac:spMkLst>
        </pc:spChg>
      </pc:sldChg>
      <pc:sldChg chg="modSp">
        <pc:chgData name="Gastbenutzer" userId="S::urn:spo:anon#f86b790997f433fe469ee6d59c76f4a8a9dd4383fb9541d35ef5bb865230b574::" providerId="AD" clId="Web-{999048F2-7023-D4FD-26BC-A5680D007D3F}" dt="2023-08-24T13:09:50.603" v="71"/>
        <pc:sldMkLst>
          <pc:docMk/>
          <pc:sldMk cId="4089228486" sldId="320"/>
        </pc:sldMkLst>
        <pc:spChg chg="mod">
          <ac:chgData name="Gastbenutzer" userId="S::urn:spo:anon#f86b790997f433fe469ee6d59c76f4a8a9dd4383fb9541d35ef5bb865230b574::" providerId="AD" clId="Web-{999048F2-7023-D4FD-26BC-A5680D007D3F}" dt="2023-08-24T13:09:50.603" v="71"/>
          <ac:spMkLst>
            <pc:docMk/>
            <pc:sldMk cId="4089228486" sldId="320"/>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912758139" sldId="321"/>
        </pc:sldMkLst>
        <pc:spChg chg="mod">
          <ac:chgData name="Gastbenutzer" userId="S::urn:spo:anon#f86b790997f433fe469ee6d59c76f4a8a9dd4383fb9541d35ef5bb865230b574::" providerId="AD" clId="Web-{999048F2-7023-D4FD-26BC-A5680D007D3F}" dt="2023-08-24T13:09:50.603" v="71"/>
          <ac:spMkLst>
            <pc:docMk/>
            <pc:sldMk cId="912758139" sldId="321"/>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570777704" sldId="322"/>
        </pc:sldMkLst>
        <pc:spChg chg="mod">
          <ac:chgData name="Gastbenutzer" userId="S::urn:spo:anon#f86b790997f433fe469ee6d59c76f4a8a9dd4383fb9541d35ef5bb865230b574::" providerId="AD" clId="Web-{999048F2-7023-D4FD-26BC-A5680D007D3F}" dt="2023-08-24T13:09:50.603" v="71"/>
          <ac:spMkLst>
            <pc:docMk/>
            <pc:sldMk cId="3570777704" sldId="322"/>
            <ac:spMk id="2" creationId="{E2B29B70-168C-7496-D3C1-7A4BE86F2F33}"/>
          </ac:spMkLst>
        </pc:spChg>
      </pc:sldChg>
      <pc:sldChg chg="modSp">
        <pc:chgData name="Gastbenutzer" userId="S::urn:spo:anon#f86b790997f433fe469ee6d59c76f4a8a9dd4383fb9541d35ef5bb865230b574::" providerId="AD" clId="Web-{999048F2-7023-D4FD-26BC-A5680D007D3F}" dt="2023-08-24T13:09:50.603" v="71"/>
        <pc:sldMkLst>
          <pc:docMk/>
          <pc:sldMk cId="1963810207" sldId="323"/>
        </pc:sldMkLst>
        <pc:spChg chg="mod">
          <ac:chgData name="Gastbenutzer" userId="S::urn:spo:anon#f86b790997f433fe469ee6d59c76f4a8a9dd4383fb9541d35ef5bb865230b574::" providerId="AD" clId="Web-{999048F2-7023-D4FD-26BC-A5680D007D3F}" dt="2023-08-24T13:09:50.603" v="71"/>
          <ac:spMkLst>
            <pc:docMk/>
            <pc:sldMk cId="1963810207" sldId="323"/>
            <ac:spMk id="2" creationId="{C0B1E45F-77A4-27E5-CD72-B4793AB6460A}"/>
          </ac:spMkLst>
        </pc:spChg>
      </pc:sldChg>
      <pc:sldChg chg="modSp">
        <pc:chgData name="Gastbenutzer" userId="S::urn:spo:anon#f86b790997f433fe469ee6d59c76f4a8a9dd4383fb9541d35ef5bb865230b574::" providerId="AD" clId="Web-{999048F2-7023-D4FD-26BC-A5680D007D3F}" dt="2023-08-24T13:09:50.603" v="71"/>
        <pc:sldMkLst>
          <pc:docMk/>
          <pc:sldMk cId="621628165" sldId="324"/>
        </pc:sldMkLst>
        <pc:spChg chg="mod">
          <ac:chgData name="Gastbenutzer" userId="S::urn:spo:anon#f86b790997f433fe469ee6d59c76f4a8a9dd4383fb9541d35ef5bb865230b574::" providerId="AD" clId="Web-{999048F2-7023-D4FD-26BC-A5680D007D3F}" dt="2023-08-24T13:09:50.603" v="71"/>
          <ac:spMkLst>
            <pc:docMk/>
            <pc:sldMk cId="621628165" sldId="324"/>
            <ac:spMk id="2" creationId="{805BF37A-FA7F-6F1C-D701-173C4E5A06A9}"/>
          </ac:spMkLst>
        </pc:spChg>
      </pc:sldChg>
      <pc:sldChg chg="modSp">
        <pc:chgData name="Gastbenutzer" userId="S::urn:spo:anon#f86b790997f433fe469ee6d59c76f4a8a9dd4383fb9541d35ef5bb865230b574::" providerId="AD" clId="Web-{999048F2-7023-D4FD-26BC-A5680D007D3F}" dt="2023-08-24T13:09:50.603" v="71"/>
        <pc:sldMkLst>
          <pc:docMk/>
          <pc:sldMk cId="1176313540" sldId="325"/>
        </pc:sldMkLst>
        <pc:spChg chg="mod">
          <ac:chgData name="Gastbenutzer" userId="S::urn:spo:anon#f86b790997f433fe469ee6d59c76f4a8a9dd4383fb9541d35ef5bb865230b574::" providerId="AD" clId="Web-{999048F2-7023-D4FD-26BC-A5680D007D3F}" dt="2023-08-24T13:09:50.603" v="71"/>
          <ac:spMkLst>
            <pc:docMk/>
            <pc:sldMk cId="1176313540" sldId="325"/>
            <ac:spMk id="2" creationId="{1EA3D61A-7613-1920-915D-CE19F081C19A}"/>
          </ac:spMkLst>
        </pc:spChg>
      </pc:sldChg>
      <pc:sldChg chg="modSp">
        <pc:chgData name="Gastbenutzer" userId="S::urn:spo:anon#f86b790997f433fe469ee6d59c76f4a8a9dd4383fb9541d35ef5bb865230b574::" providerId="AD" clId="Web-{999048F2-7023-D4FD-26BC-A5680D007D3F}" dt="2023-08-24T13:09:50.603" v="71"/>
        <pc:sldMkLst>
          <pc:docMk/>
          <pc:sldMk cId="815586482" sldId="327"/>
        </pc:sldMkLst>
        <pc:spChg chg="mod">
          <ac:chgData name="Gastbenutzer" userId="S::urn:spo:anon#f86b790997f433fe469ee6d59c76f4a8a9dd4383fb9541d35ef5bb865230b574::" providerId="AD" clId="Web-{999048F2-7023-D4FD-26BC-A5680D007D3F}" dt="2023-08-24T13:09:50.603" v="71"/>
          <ac:spMkLst>
            <pc:docMk/>
            <pc:sldMk cId="815586482" sldId="327"/>
            <ac:spMk id="2" creationId="{1051DEB1-C5BD-390B-C836-43007E463354}"/>
          </ac:spMkLst>
        </pc:spChg>
      </pc:sldChg>
      <pc:sldChg chg="modSp">
        <pc:chgData name="Gastbenutzer" userId="S::urn:spo:anon#f86b790997f433fe469ee6d59c76f4a8a9dd4383fb9541d35ef5bb865230b574::" providerId="AD" clId="Web-{999048F2-7023-D4FD-26BC-A5680D007D3F}" dt="2023-08-24T13:09:50.603" v="71"/>
        <pc:sldMkLst>
          <pc:docMk/>
          <pc:sldMk cId="2155087023" sldId="328"/>
        </pc:sldMkLst>
        <pc:spChg chg="mod">
          <ac:chgData name="Gastbenutzer" userId="S::urn:spo:anon#f86b790997f433fe469ee6d59c76f4a8a9dd4383fb9541d35ef5bb865230b574::" providerId="AD" clId="Web-{999048F2-7023-D4FD-26BC-A5680D007D3F}" dt="2023-08-24T13:09:50.603" v="71"/>
          <ac:spMkLst>
            <pc:docMk/>
            <pc:sldMk cId="2155087023" sldId="328"/>
            <ac:spMk id="2" creationId="{3214D0B6-B5D5-0CF9-E25E-63ED549CBB2C}"/>
          </ac:spMkLst>
        </pc:spChg>
      </pc:sldChg>
      <pc:sldChg chg="modSp">
        <pc:chgData name="Gastbenutzer" userId="S::urn:spo:anon#f86b790997f433fe469ee6d59c76f4a8a9dd4383fb9541d35ef5bb865230b574::" providerId="AD" clId="Web-{999048F2-7023-D4FD-26BC-A5680D007D3F}" dt="2023-08-24T13:09:50.603" v="71"/>
        <pc:sldMkLst>
          <pc:docMk/>
          <pc:sldMk cId="4285188218" sldId="329"/>
        </pc:sldMkLst>
        <pc:spChg chg="mod">
          <ac:chgData name="Gastbenutzer" userId="S::urn:spo:anon#f86b790997f433fe469ee6d59c76f4a8a9dd4383fb9541d35ef5bb865230b574::" providerId="AD" clId="Web-{999048F2-7023-D4FD-26BC-A5680D007D3F}" dt="2023-08-24T13:09:50.603" v="71"/>
          <ac:spMkLst>
            <pc:docMk/>
            <pc:sldMk cId="4285188218" sldId="329"/>
            <ac:spMk id="2" creationId="{89DB7F83-EBFA-1DB3-4189-EF0528B08881}"/>
          </ac:spMkLst>
        </pc:spChg>
      </pc:sldChg>
      <pc:sldChg chg="modSp">
        <pc:chgData name="Gastbenutzer" userId="S::urn:spo:anon#f86b790997f433fe469ee6d59c76f4a8a9dd4383fb9541d35ef5bb865230b574::" providerId="AD" clId="Web-{999048F2-7023-D4FD-26BC-A5680D007D3F}" dt="2023-08-24T13:09:50.603" v="71"/>
        <pc:sldMkLst>
          <pc:docMk/>
          <pc:sldMk cId="3666134602" sldId="331"/>
        </pc:sldMkLst>
        <pc:spChg chg="mod">
          <ac:chgData name="Gastbenutzer" userId="S::urn:spo:anon#f86b790997f433fe469ee6d59c76f4a8a9dd4383fb9541d35ef5bb865230b574::" providerId="AD" clId="Web-{999048F2-7023-D4FD-26BC-A5680D007D3F}" dt="2023-08-24T13:09:50.603" v="71"/>
          <ac:spMkLst>
            <pc:docMk/>
            <pc:sldMk cId="3666134602" sldId="33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964222083" sldId="332"/>
        </pc:sldMkLst>
        <pc:spChg chg="mod">
          <ac:chgData name="Gastbenutzer" userId="S::urn:spo:anon#f86b790997f433fe469ee6d59c76f4a8a9dd4383fb9541d35ef5bb865230b574::" providerId="AD" clId="Web-{999048F2-7023-D4FD-26BC-A5680D007D3F}" dt="2023-08-24T13:09:50.603" v="71"/>
          <ac:spMkLst>
            <pc:docMk/>
            <pc:sldMk cId="2964222083" sldId="332"/>
            <ac:spMk id="2" creationId="{98815BE8-9BD9-F08A-3998-9CDD33B54A81}"/>
          </ac:spMkLst>
        </pc:spChg>
      </pc:sldChg>
      <pc:sldChg chg="modSp">
        <pc:chgData name="Gastbenutzer" userId="S::urn:spo:anon#f86b790997f433fe469ee6d59c76f4a8a9dd4383fb9541d35ef5bb865230b574::" providerId="AD" clId="Web-{999048F2-7023-D4FD-26BC-A5680D007D3F}" dt="2023-08-24T13:09:50.603" v="71"/>
        <pc:sldMkLst>
          <pc:docMk/>
          <pc:sldMk cId="2223353952" sldId="334"/>
        </pc:sldMkLst>
        <pc:spChg chg="mod">
          <ac:chgData name="Gastbenutzer" userId="S::urn:spo:anon#f86b790997f433fe469ee6d59c76f4a8a9dd4383fb9541d35ef5bb865230b574::" providerId="AD" clId="Web-{999048F2-7023-D4FD-26BC-A5680D007D3F}" dt="2023-08-24T13:09:50.603" v="71"/>
          <ac:spMkLst>
            <pc:docMk/>
            <pc:sldMk cId="2223353952" sldId="334"/>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506601370" sldId="335"/>
        </pc:sldMkLst>
        <pc:spChg chg="mod">
          <ac:chgData name="Gastbenutzer" userId="S::urn:spo:anon#f86b790997f433fe469ee6d59c76f4a8a9dd4383fb9541d35ef5bb865230b574::" providerId="AD" clId="Web-{999048F2-7023-D4FD-26BC-A5680D007D3F}" dt="2023-08-24T13:09:50.603" v="71"/>
          <ac:spMkLst>
            <pc:docMk/>
            <pc:sldMk cId="506601370" sldId="335"/>
            <ac:spMk id="2" creationId="{3C28890F-6AD4-649B-4997-3EDC65E3998E}"/>
          </ac:spMkLst>
        </pc:spChg>
      </pc:sldChg>
      <pc:sldChg chg="modSp">
        <pc:chgData name="Gastbenutzer" userId="S::urn:spo:anon#f86b790997f433fe469ee6d59c76f4a8a9dd4383fb9541d35ef5bb865230b574::" providerId="AD" clId="Web-{999048F2-7023-D4FD-26BC-A5680D007D3F}" dt="2023-08-24T13:09:50.603" v="71"/>
        <pc:sldMkLst>
          <pc:docMk/>
          <pc:sldMk cId="198757602" sldId="336"/>
        </pc:sldMkLst>
        <pc:spChg chg="mod">
          <ac:chgData name="Gastbenutzer" userId="S::urn:spo:anon#f86b790997f433fe469ee6d59c76f4a8a9dd4383fb9541d35ef5bb865230b574::" providerId="AD" clId="Web-{999048F2-7023-D4FD-26BC-A5680D007D3F}" dt="2023-08-24T13:09:50.603" v="71"/>
          <ac:spMkLst>
            <pc:docMk/>
            <pc:sldMk cId="198757602" sldId="336"/>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642368517" sldId="338"/>
        </pc:sldMkLst>
        <pc:spChg chg="mod">
          <ac:chgData name="Gastbenutzer" userId="S::urn:spo:anon#f86b790997f433fe469ee6d59c76f4a8a9dd4383fb9541d35ef5bb865230b574::" providerId="AD" clId="Web-{999048F2-7023-D4FD-26BC-A5680D007D3F}" dt="2023-08-24T13:09:50.603" v="71"/>
          <ac:spMkLst>
            <pc:docMk/>
            <pc:sldMk cId="2642368517" sldId="338"/>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2357394866" sldId="339"/>
        </pc:sldMkLst>
        <pc:spChg chg="mod">
          <ac:chgData name="Gastbenutzer" userId="S::urn:spo:anon#f86b790997f433fe469ee6d59c76f4a8a9dd4383fb9541d35ef5bb865230b574::" providerId="AD" clId="Web-{999048F2-7023-D4FD-26BC-A5680D007D3F}" dt="2023-08-24T13:09:50.603" v="71"/>
          <ac:spMkLst>
            <pc:docMk/>
            <pc:sldMk cId="2357394866" sldId="339"/>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4179259077" sldId="340"/>
        </pc:sldMkLst>
        <pc:spChg chg="mod">
          <ac:chgData name="Gastbenutzer" userId="S::urn:spo:anon#f86b790997f433fe469ee6d59c76f4a8a9dd4383fb9541d35ef5bb865230b574::" providerId="AD" clId="Web-{999048F2-7023-D4FD-26BC-A5680D007D3F}" dt="2023-08-24T13:09:50.603" v="71"/>
          <ac:spMkLst>
            <pc:docMk/>
            <pc:sldMk cId="4179259077" sldId="340"/>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580682258" sldId="341"/>
        </pc:sldMkLst>
        <pc:spChg chg="mod">
          <ac:chgData name="Gastbenutzer" userId="S::urn:spo:anon#f86b790997f433fe469ee6d59c76f4a8a9dd4383fb9541d35ef5bb865230b574::" providerId="AD" clId="Web-{999048F2-7023-D4FD-26BC-A5680D007D3F}" dt="2023-08-24T13:09:50.603" v="71"/>
          <ac:spMkLst>
            <pc:docMk/>
            <pc:sldMk cId="580682258" sldId="34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1160953291" sldId="342"/>
        </pc:sldMkLst>
        <pc:spChg chg="mod">
          <ac:chgData name="Gastbenutzer" userId="S::urn:spo:anon#f86b790997f433fe469ee6d59c76f4a8a9dd4383fb9541d35ef5bb865230b574::" providerId="AD" clId="Web-{999048F2-7023-D4FD-26BC-A5680D007D3F}" dt="2023-08-24T13:09:50.603" v="71"/>
          <ac:spMkLst>
            <pc:docMk/>
            <pc:sldMk cId="1160953291" sldId="34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3390717321" sldId="343"/>
        </pc:sldMkLst>
        <pc:spChg chg="mod">
          <ac:chgData name="Gastbenutzer" userId="S::urn:spo:anon#f86b790997f433fe469ee6d59c76f4a8a9dd4383fb9541d35ef5bb865230b574::" providerId="AD" clId="Web-{999048F2-7023-D4FD-26BC-A5680D007D3F}" dt="2023-08-24T13:09:50.603" v="71"/>
          <ac:spMkLst>
            <pc:docMk/>
            <pc:sldMk cId="3390717321" sldId="343"/>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790971749" sldId="344"/>
        </pc:sldMkLst>
        <pc:spChg chg="mod">
          <ac:chgData name="Gastbenutzer" userId="S::urn:spo:anon#f86b790997f433fe469ee6d59c76f4a8a9dd4383fb9541d35ef5bb865230b574::" providerId="AD" clId="Web-{999048F2-7023-D4FD-26BC-A5680D007D3F}" dt="2023-08-24T13:09:50.603" v="71"/>
          <ac:spMkLst>
            <pc:docMk/>
            <pc:sldMk cId="2790971749" sldId="344"/>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853451644" sldId="345"/>
        </pc:sldMkLst>
        <pc:spChg chg="mod">
          <ac:chgData name="Gastbenutzer" userId="S::urn:spo:anon#f86b790997f433fe469ee6d59c76f4a8a9dd4383fb9541d35ef5bb865230b574::" providerId="AD" clId="Web-{999048F2-7023-D4FD-26BC-A5680D007D3F}" dt="2023-08-24T13:09:50.603" v="71"/>
          <ac:spMkLst>
            <pc:docMk/>
            <pc:sldMk cId="853451644" sldId="345"/>
            <ac:spMk id="2" creationId="{62388557-4AE5-2B75-FBB3-0E1FA0FFD65C}"/>
          </ac:spMkLst>
        </pc:spChg>
      </pc:sldChg>
      <pc:sldChg chg="modSp">
        <pc:chgData name="Gastbenutzer" userId="S::urn:spo:anon#f86b790997f433fe469ee6d59c76f4a8a9dd4383fb9541d35ef5bb865230b574::" providerId="AD" clId="Web-{999048F2-7023-D4FD-26BC-A5680D007D3F}" dt="2023-08-24T13:09:50.603" v="71"/>
        <pc:sldMkLst>
          <pc:docMk/>
          <pc:sldMk cId="3942911074" sldId="346"/>
        </pc:sldMkLst>
        <pc:spChg chg="mod">
          <ac:chgData name="Gastbenutzer" userId="S::urn:spo:anon#f86b790997f433fe469ee6d59c76f4a8a9dd4383fb9541d35ef5bb865230b574::" providerId="AD" clId="Web-{999048F2-7023-D4FD-26BC-A5680D007D3F}" dt="2023-08-24T13:09:50.603" v="71"/>
          <ac:spMkLst>
            <pc:docMk/>
            <pc:sldMk cId="3942911074" sldId="346"/>
            <ac:spMk id="2" creationId="{C4AA1EB5-2F51-6BBF-1F1A-C9E7B31CB26A}"/>
          </ac:spMkLst>
        </pc:spChg>
      </pc:sldChg>
      <pc:sldChg chg="modSp">
        <pc:chgData name="Gastbenutzer" userId="S::urn:spo:anon#f86b790997f433fe469ee6d59c76f4a8a9dd4383fb9541d35ef5bb865230b574::" providerId="AD" clId="Web-{999048F2-7023-D4FD-26BC-A5680D007D3F}" dt="2023-08-24T13:09:50.603" v="71"/>
        <pc:sldMkLst>
          <pc:docMk/>
          <pc:sldMk cId="3669083222" sldId="350"/>
        </pc:sldMkLst>
        <pc:spChg chg="mod">
          <ac:chgData name="Gastbenutzer" userId="S::urn:spo:anon#f86b790997f433fe469ee6d59c76f4a8a9dd4383fb9541d35ef5bb865230b574::" providerId="AD" clId="Web-{999048F2-7023-D4FD-26BC-A5680D007D3F}" dt="2023-08-24T13:09:50.603" v="71"/>
          <ac:spMkLst>
            <pc:docMk/>
            <pc:sldMk cId="3669083222" sldId="350"/>
            <ac:spMk id="2" creationId="{3C28890F-6AD4-649B-4997-3EDC65E3998E}"/>
          </ac:spMkLst>
        </pc:spChg>
      </pc:sldChg>
      <pc:sldChg chg="modSp">
        <pc:chgData name="Gastbenutzer" userId="S::urn:spo:anon#f86b790997f433fe469ee6d59c76f4a8a9dd4383fb9541d35ef5bb865230b574::" providerId="AD" clId="Web-{999048F2-7023-D4FD-26BC-A5680D007D3F}" dt="2023-08-24T13:09:36.337" v="70"/>
        <pc:sldMkLst>
          <pc:docMk/>
          <pc:sldMk cId="3227529080" sldId="351"/>
        </pc:sldMkLst>
        <pc:spChg chg="mod">
          <ac:chgData name="Gastbenutzer" userId="S::urn:spo:anon#f86b790997f433fe469ee6d59c76f4a8a9dd4383fb9541d35ef5bb865230b574::" providerId="AD" clId="Web-{999048F2-7023-D4FD-26BC-A5680D007D3F}" dt="2023-08-24T13:09:36.337" v="70"/>
          <ac:spMkLst>
            <pc:docMk/>
            <pc:sldMk cId="3227529080" sldId="351"/>
            <ac:spMk id="2" creationId="{E9FEC9B5-DFDF-01E4-520A-26E5D1DA164D}"/>
          </ac:spMkLst>
        </pc:spChg>
      </pc:sldChg>
      <pc:sldChg chg="modSp">
        <pc:chgData name="Gastbenutzer" userId="S::urn:spo:anon#f86b790997f433fe469ee6d59c76f4a8a9dd4383fb9541d35ef5bb865230b574::" providerId="AD" clId="Web-{999048F2-7023-D4FD-26BC-A5680D007D3F}" dt="2023-08-24T13:09:50.603" v="71"/>
        <pc:sldMkLst>
          <pc:docMk/>
          <pc:sldMk cId="770382444" sldId="352"/>
        </pc:sldMkLst>
        <pc:spChg chg="mod">
          <ac:chgData name="Gastbenutzer" userId="S::urn:spo:anon#f86b790997f433fe469ee6d59c76f4a8a9dd4383fb9541d35ef5bb865230b574::" providerId="AD" clId="Web-{999048F2-7023-D4FD-26BC-A5680D007D3F}" dt="2023-08-24T13:09:50.603" v="71"/>
          <ac:spMkLst>
            <pc:docMk/>
            <pc:sldMk cId="770382444" sldId="352"/>
            <ac:spMk id="2" creationId="{9FDE172F-5AAB-49AE-498A-C9DE19DED31C}"/>
          </ac:spMkLst>
        </pc:spChg>
      </pc:sldChg>
      <pc:sldChg chg="modSp">
        <pc:chgData name="Gastbenutzer" userId="S::urn:spo:anon#f86b790997f433fe469ee6d59c76f4a8a9dd4383fb9541d35ef5bb865230b574::" providerId="AD" clId="Web-{999048F2-7023-D4FD-26BC-A5680D007D3F}" dt="2023-08-24T13:09:50.603" v="71"/>
        <pc:sldMkLst>
          <pc:docMk/>
          <pc:sldMk cId="3913319740" sldId="353"/>
        </pc:sldMkLst>
        <pc:spChg chg="mod">
          <ac:chgData name="Gastbenutzer" userId="S::urn:spo:anon#f86b790997f433fe469ee6d59c76f4a8a9dd4383fb9541d35ef5bb865230b574::" providerId="AD" clId="Web-{999048F2-7023-D4FD-26BC-A5680D007D3F}" dt="2023-08-24T13:09:50.603" v="71"/>
          <ac:spMkLst>
            <pc:docMk/>
            <pc:sldMk cId="3913319740" sldId="353"/>
            <ac:spMk id="2" creationId="{43E478E6-0929-6958-F092-1B9DBD56533C}"/>
          </ac:spMkLst>
        </pc:spChg>
      </pc:sldChg>
      <pc:sldChg chg="modSp">
        <pc:chgData name="Gastbenutzer" userId="S::urn:spo:anon#f86b790997f433fe469ee6d59c76f4a8a9dd4383fb9541d35ef5bb865230b574::" providerId="AD" clId="Web-{999048F2-7023-D4FD-26BC-A5680D007D3F}" dt="2023-08-24T13:09:50.603" v="71"/>
        <pc:sldMkLst>
          <pc:docMk/>
          <pc:sldMk cId="1265294367" sldId="354"/>
        </pc:sldMkLst>
        <pc:spChg chg="mod">
          <ac:chgData name="Gastbenutzer" userId="S::urn:spo:anon#f86b790997f433fe469ee6d59c76f4a8a9dd4383fb9541d35ef5bb865230b574::" providerId="AD" clId="Web-{999048F2-7023-D4FD-26BC-A5680D007D3F}" dt="2023-08-24T13:09:50.603" v="71"/>
          <ac:spMkLst>
            <pc:docMk/>
            <pc:sldMk cId="1265294367" sldId="354"/>
            <ac:spMk id="2" creationId="{423B6027-91CD-DA64-6D2F-F4BBD9FC05B3}"/>
          </ac:spMkLst>
        </pc:spChg>
      </pc:sldChg>
      <pc:sldChg chg="modSp">
        <pc:chgData name="Gastbenutzer" userId="S::urn:spo:anon#f86b790997f433fe469ee6d59c76f4a8a9dd4383fb9541d35ef5bb865230b574::" providerId="AD" clId="Web-{999048F2-7023-D4FD-26BC-A5680D007D3F}" dt="2023-08-24T13:09:50.603" v="71"/>
        <pc:sldMkLst>
          <pc:docMk/>
          <pc:sldMk cId="535043819" sldId="356"/>
        </pc:sldMkLst>
        <pc:spChg chg="mod">
          <ac:chgData name="Gastbenutzer" userId="S::urn:spo:anon#f86b790997f433fe469ee6d59c76f4a8a9dd4383fb9541d35ef5bb865230b574::" providerId="AD" clId="Web-{999048F2-7023-D4FD-26BC-A5680D007D3F}" dt="2023-08-24T13:09:50.603" v="71"/>
          <ac:spMkLst>
            <pc:docMk/>
            <pc:sldMk cId="535043819" sldId="356"/>
            <ac:spMk id="2" creationId="{5E43B0CA-A372-25A6-7075-92931026DA3E}"/>
          </ac:spMkLst>
        </pc:spChg>
      </pc:sldChg>
      <pc:sldChg chg="modSp">
        <pc:chgData name="Gastbenutzer" userId="S::urn:spo:anon#f86b790997f433fe469ee6d59c76f4a8a9dd4383fb9541d35ef5bb865230b574::" providerId="AD" clId="Web-{999048F2-7023-D4FD-26BC-A5680D007D3F}" dt="2023-08-24T13:09:50.603" v="71"/>
        <pc:sldMkLst>
          <pc:docMk/>
          <pc:sldMk cId="3772449612" sldId="357"/>
        </pc:sldMkLst>
        <pc:spChg chg="mod">
          <ac:chgData name="Gastbenutzer" userId="S::urn:spo:anon#f86b790997f433fe469ee6d59c76f4a8a9dd4383fb9541d35ef5bb865230b574::" providerId="AD" clId="Web-{999048F2-7023-D4FD-26BC-A5680D007D3F}" dt="2023-08-24T13:09:50.603" v="71"/>
          <ac:spMkLst>
            <pc:docMk/>
            <pc:sldMk cId="3772449612" sldId="357"/>
            <ac:spMk id="2" creationId="{2A4D97BC-9CA5-5A1A-C716-E9D72238C2F2}"/>
          </ac:spMkLst>
        </pc:spChg>
      </pc:sldChg>
      <pc:sldChg chg="modSp">
        <pc:chgData name="Gastbenutzer" userId="S::urn:spo:anon#f86b790997f433fe469ee6d59c76f4a8a9dd4383fb9541d35ef5bb865230b574::" providerId="AD" clId="Web-{999048F2-7023-D4FD-26BC-A5680D007D3F}" dt="2023-08-24T13:09:50.603" v="71"/>
        <pc:sldMkLst>
          <pc:docMk/>
          <pc:sldMk cId="1078947628" sldId="358"/>
        </pc:sldMkLst>
        <pc:spChg chg="mod">
          <ac:chgData name="Gastbenutzer" userId="S::urn:spo:anon#f86b790997f433fe469ee6d59c76f4a8a9dd4383fb9541d35ef5bb865230b574::" providerId="AD" clId="Web-{999048F2-7023-D4FD-26BC-A5680D007D3F}" dt="2023-08-24T13:09:50.603" v="71"/>
          <ac:spMkLst>
            <pc:docMk/>
            <pc:sldMk cId="1078947628" sldId="358"/>
            <ac:spMk id="2" creationId="{67F9621D-B392-118B-ED54-24BEC808FB37}"/>
          </ac:spMkLst>
        </pc:spChg>
      </pc:sldChg>
      <pc:sldChg chg="modSp">
        <pc:chgData name="Gastbenutzer" userId="S::urn:spo:anon#f86b790997f433fe469ee6d59c76f4a8a9dd4383fb9541d35ef5bb865230b574::" providerId="AD" clId="Web-{999048F2-7023-D4FD-26BC-A5680D007D3F}" dt="2023-08-24T13:09:50.603" v="71"/>
        <pc:sldMkLst>
          <pc:docMk/>
          <pc:sldMk cId="3390338982" sldId="360"/>
        </pc:sldMkLst>
        <pc:spChg chg="mod">
          <ac:chgData name="Gastbenutzer" userId="S::urn:spo:anon#f86b790997f433fe469ee6d59c76f4a8a9dd4383fb9541d35ef5bb865230b574::" providerId="AD" clId="Web-{999048F2-7023-D4FD-26BC-A5680D007D3F}" dt="2023-08-24T13:09:50.603" v="71"/>
          <ac:spMkLst>
            <pc:docMk/>
            <pc:sldMk cId="3390338982" sldId="360"/>
            <ac:spMk id="2" creationId="{FCD4A57F-A9AE-18BB-4BCF-9B4DE809C36D}"/>
          </ac:spMkLst>
        </pc:spChg>
      </pc:sldChg>
      <pc:sldChg chg="modSp">
        <pc:chgData name="Gastbenutzer" userId="S::urn:spo:anon#f86b790997f433fe469ee6d59c76f4a8a9dd4383fb9541d35ef5bb865230b574::" providerId="AD" clId="Web-{999048F2-7023-D4FD-26BC-A5680D007D3F}" dt="2023-08-24T13:09:50.603" v="71"/>
        <pc:sldMkLst>
          <pc:docMk/>
          <pc:sldMk cId="1757712717" sldId="361"/>
        </pc:sldMkLst>
        <pc:spChg chg="mod">
          <ac:chgData name="Gastbenutzer" userId="S::urn:spo:anon#f86b790997f433fe469ee6d59c76f4a8a9dd4383fb9541d35ef5bb865230b574::" providerId="AD" clId="Web-{999048F2-7023-D4FD-26BC-A5680D007D3F}" dt="2023-08-24T13:09:50.603" v="71"/>
          <ac:spMkLst>
            <pc:docMk/>
            <pc:sldMk cId="1757712717" sldId="361"/>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2429939281" sldId="362"/>
        </pc:sldMkLst>
        <pc:spChg chg="mod">
          <ac:chgData name="Gastbenutzer" userId="S::urn:spo:anon#f86b790997f433fe469ee6d59c76f4a8a9dd4383fb9541d35ef5bb865230b574::" providerId="AD" clId="Web-{999048F2-7023-D4FD-26BC-A5680D007D3F}" dt="2023-08-24T13:09:50.603" v="71"/>
          <ac:spMkLst>
            <pc:docMk/>
            <pc:sldMk cId="2429939281" sldId="362"/>
            <ac:spMk id="2" creationId="{A77FBF4E-3841-3C21-F390-4B3F8BDB1FFB}"/>
          </ac:spMkLst>
        </pc:spChg>
      </pc:sldChg>
      <pc:sldChg chg="modSp">
        <pc:chgData name="Gastbenutzer" userId="S::urn:spo:anon#f86b790997f433fe469ee6d59c76f4a8a9dd4383fb9541d35ef5bb865230b574::" providerId="AD" clId="Web-{999048F2-7023-D4FD-26BC-A5680D007D3F}" dt="2023-08-24T13:09:50.603" v="71"/>
        <pc:sldMkLst>
          <pc:docMk/>
          <pc:sldMk cId="631507345" sldId="363"/>
        </pc:sldMkLst>
        <pc:spChg chg="mod">
          <ac:chgData name="Gastbenutzer" userId="S::urn:spo:anon#f86b790997f433fe469ee6d59c76f4a8a9dd4383fb9541d35ef5bb865230b574::" providerId="AD" clId="Web-{999048F2-7023-D4FD-26BC-A5680D007D3F}" dt="2023-08-24T13:09:50.603" v="71"/>
          <ac:spMkLst>
            <pc:docMk/>
            <pc:sldMk cId="631507345" sldId="363"/>
            <ac:spMk id="2" creationId="{F6D5388D-E77D-947A-1AFD-A31CBF7CB40B}"/>
          </ac:spMkLst>
        </pc:spChg>
      </pc:sldChg>
      <pc:sldChg chg="modSp">
        <pc:chgData name="Gastbenutzer" userId="S::urn:spo:anon#f86b790997f433fe469ee6d59c76f4a8a9dd4383fb9541d35ef5bb865230b574::" providerId="AD" clId="Web-{999048F2-7023-D4FD-26BC-A5680D007D3F}" dt="2023-08-24T13:09:50.603" v="71"/>
        <pc:sldMkLst>
          <pc:docMk/>
          <pc:sldMk cId="3437922278" sldId="364"/>
        </pc:sldMkLst>
        <pc:spChg chg="mod">
          <ac:chgData name="Gastbenutzer" userId="S::urn:spo:anon#f86b790997f433fe469ee6d59c76f4a8a9dd4383fb9541d35ef5bb865230b574::" providerId="AD" clId="Web-{999048F2-7023-D4FD-26BC-A5680D007D3F}" dt="2023-08-24T13:09:50.603" v="71"/>
          <ac:spMkLst>
            <pc:docMk/>
            <pc:sldMk cId="3437922278" sldId="364"/>
            <ac:spMk id="2" creationId="{E81EB958-4E24-CD77-2C50-BFDCD51C0224}"/>
          </ac:spMkLst>
        </pc:spChg>
      </pc:sldChg>
      <pc:sldChg chg="modSp">
        <pc:chgData name="Gastbenutzer" userId="S::urn:spo:anon#f86b790997f433fe469ee6d59c76f4a8a9dd4383fb9541d35ef5bb865230b574::" providerId="AD" clId="Web-{999048F2-7023-D4FD-26BC-A5680D007D3F}" dt="2023-08-24T13:09:50.603" v="71"/>
        <pc:sldMkLst>
          <pc:docMk/>
          <pc:sldMk cId="550192391" sldId="365"/>
        </pc:sldMkLst>
        <pc:spChg chg="mod">
          <ac:chgData name="Gastbenutzer" userId="S::urn:spo:anon#f86b790997f433fe469ee6d59c76f4a8a9dd4383fb9541d35ef5bb865230b574::" providerId="AD" clId="Web-{999048F2-7023-D4FD-26BC-A5680D007D3F}" dt="2023-08-24T13:09:50.603" v="71"/>
          <ac:spMkLst>
            <pc:docMk/>
            <pc:sldMk cId="550192391" sldId="365"/>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23623950" sldId="366"/>
        </pc:sldMkLst>
        <pc:spChg chg="mod">
          <ac:chgData name="Gastbenutzer" userId="S::urn:spo:anon#f86b790997f433fe469ee6d59c76f4a8a9dd4383fb9541d35ef5bb865230b574::" providerId="AD" clId="Web-{999048F2-7023-D4FD-26BC-A5680D007D3F}" dt="2023-08-24T13:09:50.603" v="71"/>
          <ac:spMkLst>
            <pc:docMk/>
            <pc:sldMk cId="123623950" sldId="366"/>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1759816095" sldId="367"/>
        </pc:sldMkLst>
        <pc:spChg chg="mod">
          <ac:chgData name="Gastbenutzer" userId="S::urn:spo:anon#f86b790997f433fe469ee6d59c76f4a8a9dd4383fb9541d35ef5bb865230b574::" providerId="AD" clId="Web-{999048F2-7023-D4FD-26BC-A5680D007D3F}" dt="2023-08-24T13:09:50.603" v="71"/>
          <ac:spMkLst>
            <pc:docMk/>
            <pc:sldMk cId="1759816095" sldId="367"/>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948618910" sldId="368"/>
        </pc:sldMkLst>
        <pc:spChg chg="mod">
          <ac:chgData name="Gastbenutzer" userId="S::urn:spo:anon#f86b790997f433fe469ee6d59c76f4a8a9dd4383fb9541d35ef5bb865230b574::" providerId="AD" clId="Web-{999048F2-7023-D4FD-26BC-A5680D007D3F}" dt="2023-08-24T13:09:50.603" v="71"/>
          <ac:spMkLst>
            <pc:docMk/>
            <pc:sldMk cId="948618910" sldId="368"/>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882634397" sldId="369"/>
        </pc:sldMkLst>
        <pc:spChg chg="mod">
          <ac:chgData name="Gastbenutzer" userId="S::urn:spo:anon#f86b790997f433fe469ee6d59c76f4a8a9dd4383fb9541d35ef5bb865230b574::" providerId="AD" clId="Web-{999048F2-7023-D4FD-26BC-A5680D007D3F}" dt="2023-08-24T13:09:50.603" v="71"/>
          <ac:spMkLst>
            <pc:docMk/>
            <pc:sldMk cId="882634397" sldId="369"/>
            <ac:spMk id="2" creationId="{2A3F8461-BCCE-5B5B-6512-6BE2EB38621B}"/>
          </ac:spMkLst>
        </pc:spChg>
      </pc:sldChg>
      <pc:sldChg chg="modSp">
        <pc:chgData name="Gastbenutzer" userId="S::urn:spo:anon#f86b790997f433fe469ee6d59c76f4a8a9dd4383fb9541d35ef5bb865230b574::" providerId="AD" clId="Web-{999048F2-7023-D4FD-26BC-A5680D007D3F}" dt="2023-08-24T13:09:50.603" v="71"/>
        <pc:sldMkLst>
          <pc:docMk/>
          <pc:sldMk cId="2536679889" sldId="371"/>
        </pc:sldMkLst>
        <pc:spChg chg="mod">
          <ac:chgData name="Gastbenutzer" userId="S::urn:spo:anon#f86b790997f433fe469ee6d59c76f4a8a9dd4383fb9541d35ef5bb865230b574::" providerId="AD" clId="Web-{999048F2-7023-D4FD-26BC-A5680D007D3F}" dt="2023-08-24T13:09:50.603" v="71"/>
          <ac:spMkLst>
            <pc:docMk/>
            <pc:sldMk cId="2536679889" sldId="371"/>
            <ac:spMk id="2" creationId="{27161D2F-CAA4-7D20-0E16-8E82900268C3}"/>
          </ac:spMkLst>
        </pc:spChg>
      </pc:sldChg>
      <pc:sldMasterChg chg="modSp mod modSldLayout">
        <pc:chgData name="Gastbenutzer" userId="S::urn:spo:anon#f86b790997f433fe469ee6d59c76f4a8a9dd4383fb9541d35ef5bb865230b574::" providerId="AD" clId="Web-{999048F2-7023-D4FD-26BC-A5680D007D3F}" dt="2023-08-24T13:10:04.744" v="90"/>
        <pc:sldMasterMkLst>
          <pc:docMk/>
          <pc:sldMasterMk cId="3345050395" sldId="2147483660"/>
        </pc:sldMasterMkLst>
        <pc:spChg chg="mod">
          <ac:chgData name="Gastbenutzer" userId="S::urn:spo:anon#f86b790997f433fe469ee6d59c76f4a8a9dd4383fb9541d35ef5bb865230b574::" providerId="AD" clId="Web-{999048F2-7023-D4FD-26BC-A5680D007D3F}" dt="2023-08-24T13:09:50.603" v="71"/>
          <ac:spMkLst>
            <pc:docMk/>
            <pc:sldMasterMk cId="3345050395" sldId="2147483660"/>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166755982" sldId="214748366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166755982" sldId="2147483661"/>
              <ac:spMk id="10" creationId="{CFB462B3-CEB1-499F-9A93-54BFC478EC19}"/>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574504283" sldId="214748366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574504283" sldId="2147483662"/>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588594681" sldId="214748366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588594681" sldId="2147483663"/>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56702840" sldId="2147483664"/>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56702840" sldId="2147483664"/>
              <ac:spMk id="5"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85176984" sldId="2147483665"/>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85176984" sldId="2147483665"/>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672357736" sldId="2147483666"/>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672357736" sldId="2147483666"/>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019644223" sldId="214748366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019644223" sldId="2147483667"/>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795033650" sldId="2147483668"/>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795033650" sldId="2147483668"/>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130336461" sldId="2147483669"/>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130336461" sldId="2147483669"/>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409574515" sldId="2147483670"/>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409574515" sldId="2147483670"/>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169738758" sldId="2147483671"/>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169738758" sldId="2147483671"/>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2386721732" sldId="2147483672"/>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2386721732" sldId="2147483672"/>
              <ac:spMk id="7" creationId="{5FA9BD1D-40AC-4766-9D87-7CD9F9338F55}"/>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1380964567" sldId="2147483673"/>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1380964567" sldId="2147483673"/>
              <ac:spMk id="8" creationId="{00000000-0000-0000-0000-000000000000}"/>
            </ac:spMkLst>
          </pc:spChg>
        </pc:sldLayoutChg>
        <pc:sldLayoutChg chg="modSp mod">
          <pc:chgData name="Gastbenutzer" userId="S::urn:spo:anon#f86b790997f433fe469ee6d59c76f4a8a9dd4383fb9541d35ef5bb865230b574::" providerId="AD" clId="Web-{999048F2-7023-D4FD-26BC-A5680D007D3F}" dt="2023-08-24T13:10:04.744" v="90"/>
          <pc:sldLayoutMkLst>
            <pc:docMk/>
            <pc:sldMasterMk cId="3345050395" sldId="2147483660"/>
            <pc:sldLayoutMk cId="3028177054" sldId="2147483677"/>
          </pc:sldLayoutMkLst>
          <pc:spChg chg="mod">
            <ac:chgData name="Gastbenutzer" userId="S::urn:spo:anon#f86b790997f433fe469ee6d59c76f4a8a9dd4383fb9541d35ef5bb865230b574::" providerId="AD" clId="Web-{999048F2-7023-D4FD-26BC-A5680D007D3F}" dt="2023-08-24T13:09:50.603" v="71"/>
            <ac:spMkLst>
              <pc:docMk/>
              <pc:sldMasterMk cId="3345050395" sldId="2147483660"/>
              <pc:sldLayoutMk cId="3028177054" sldId="2147483677"/>
              <ac:spMk id="5" creationId="{00000000-0000-0000-0000-000000000000}"/>
            </ac:spMkLst>
          </pc:spChg>
        </pc:sldLayoutChg>
      </pc:sldMasterChg>
      <pc:sldMasterChg chg="modSp mod modSldLayout">
        <pc:chgData name="Gastbenutzer" userId="S::urn:spo:anon#f86b790997f433fe469ee6d59c76f4a8a9dd4383fb9541d35ef5bb865230b574::" providerId="AD" clId="Web-{999048F2-7023-D4FD-26BC-A5680D007D3F}" dt="2023-08-24T13:10:04.744" v="90"/>
        <pc:sldMasterMkLst>
          <pc:docMk/>
          <pc:sldMasterMk cId="391508935" sldId="2147483675"/>
        </pc:sldMasterMkLst>
        <pc:spChg chg="mod">
          <ac:chgData name="Gastbenutzer" userId="S::urn:spo:anon#f86b790997f433fe469ee6d59c76f4a8a9dd4383fb9541d35ef5bb865230b574::" providerId="AD" clId="Web-{999048F2-7023-D4FD-26BC-A5680D007D3F}" dt="2023-08-24T13:09:50.603" v="71"/>
          <ac:spMkLst>
            <pc:docMk/>
            <pc:sldMasterMk cId="391508935" sldId="2147483675"/>
            <ac:spMk id="5" creationId="{00000000-0000-0000-0000-000000000000}"/>
          </ac:spMkLst>
        </pc:spChg>
        <pc:sldLayoutChg chg="modSp mod">
          <pc:chgData name="Gastbenutzer" userId="S::urn:spo:anon#f86b790997f433fe469ee6d59c76f4a8a9dd4383fb9541d35ef5bb865230b574::" providerId="AD" clId="Web-{999048F2-7023-D4FD-26BC-A5680D007D3F}" dt="2023-08-24T13:10:04.744" v="90"/>
          <pc:sldLayoutMkLst>
            <pc:docMk/>
            <pc:sldMasterMk cId="391508935" sldId="2147483675"/>
            <pc:sldLayoutMk cId="3059466993" sldId="2147483676"/>
          </pc:sldLayoutMkLst>
          <pc:spChg chg="mod">
            <ac:chgData name="Gastbenutzer" userId="S::urn:spo:anon#f86b790997f433fe469ee6d59c76f4a8a9dd4383fb9541d35ef5bb865230b574::" providerId="AD" clId="Web-{999048F2-7023-D4FD-26BC-A5680D007D3F}" dt="2023-08-24T13:09:50.603" v="71"/>
            <ac:spMkLst>
              <pc:docMk/>
              <pc:sldMasterMk cId="391508935" sldId="2147483675"/>
              <pc:sldLayoutMk cId="3059466993" sldId="2147483676"/>
              <ac:spMk id="7" creationId="{5FA9BD1D-40AC-4766-9D87-7CD9F9338F55}"/>
            </ac:spMkLst>
          </pc:spChg>
        </pc:sldLayoutChg>
      </pc:sldMasterChg>
    </pc:docChg>
  </pc:docChgLst>
  <pc:docChgLst>
    <pc:chgData name="Noémie Spiller" userId="e4bebb1e-116a-4f15-b3ae-274db878ded7" providerId="ADAL" clId="{52042E33-15FA-4550-8E25-985361CF7439}"/>
    <pc:docChg chg="modSld">
      <pc:chgData name="Noémie Spiller" userId="e4bebb1e-116a-4f15-b3ae-274db878ded7" providerId="ADAL" clId="{52042E33-15FA-4550-8E25-985361CF7439}" dt="2023-08-01T05:54:09.226" v="0" actId="20577"/>
      <pc:docMkLst>
        <pc:docMk/>
      </pc:docMkLst>
      <pc:sldChg chg="modNotesTx">
        <pc:chgData name="Noémie Spiller" userId="e4bebb1e-116a-4f15-b3ae-274db878ded7" providerId="ADAL" clId="{52042E33-15FA-4550-8E25-985361CF7439}" dt="2023-08-01T05:54:09.226" v="0" actId="20577"/>
        <pc:sldMkLst>
          <pc:docMk/>
          <pc:sldMk cId="1679769906" sldId="318"/>
        </pc:sldMkLst>
      </pc:sldChg>
    </pc:docChg>
  </pc:docChgLst>
  <pc:docChgLst>
    <pc:chgData name="Noémie Spiller" userId="S::nspiller@stud.hs-heilbronn.de::e4bebb1e-116a-4f15-b3ae-274db878ded7" providerId="AD" clId="Web-{ED88EB7D-11BE-1A54-70B2-8C2973E6F5E8}"/>
    <pc:docChg chg="addSld delSld modSld">
      <pc:chgData name="Noémie Spiller" userId="S::nspiller@stud.hs-heilbronn.de::e4bebb1e-116a-4f15-b3ae-274db878ded7" providerId="AD" clId="Web-{ED88EB7D-11BE-1A54-70B2-8C2973E6F5E8}" dt="2023-05-11T05:30:03.465" v="22" actId="14100"/>
      <pc:docMkLst>
        <pc:docMk/>
      </pc:docMkLst>
      <pc:sldChg chg="addSp delSp modSp">
        <pc:chgData name="Noémie Spiller" userId="S::nspiller@stud.hs-heilbronn.de::e4bebb1e-116a-4f15-b3ae-274db878ded7" providerId="AD" clId="Web-{ED88EB7D-11BE-1A54-70B2-8C2973E6F5E8}" dt="2023-05-11T05:30:03.465" v="22" actId="14100"/>
        <pc:sldMkLst>
          <pc:docMk/>
          <pc:sldMk cId="3913319740" sldId="353"/>
        </pc:sldMkLst>
        <pc:spChg chg="mod">
          <ac:chgData name="Noémie Spiller" userId="S::nspiller@stud.hs-heilbronn.de::e4bebb1e-116a-4f15-b3ae-274db878ded7" providerId="AD" clId="Web-{ED88EB7D-11BE-1A54-70B2-8C2973E6F5E8}" dt="2023-05-11T05:27:17.768" v="2" actId="20577"/>
          <ac:spMkLst>
            <pc:docMk/>
            <pc:sldMk cId="3913319740" sldId="353"/>
            <ac:spMk id="4" creationId="{33F2C99B-7939-B938-73F2-83DDA33770B1}"/>
          </ac:spMkLst>
        </pc:spChg>
        <pc:spChg chg="del">
          <ac:chgData name="Noémie Spiller" userId="S::nspiller@stud.hs-heilbronn.de::e4bebb1e-116a-4f15-b3ae-274db878ded7" providerId="AD" clId="Web-{ED88EB7D-11BE-1A54-70B2-8C2973E6F5E8}" dt="2023-05-11T05:27:37.769" v="3"/>
          <ac:spMkLst>
            <pc:docMk/>
            <pc:sldMk cId="3913319740" sldId="353"/>
            <ac:spMk id="5" creationId="{1AB6471C-E58C-EE1A-51D8-EF8629EC30D4}"/>
          </ac:spMkLst>
        </pc:spChg>
        <pc:picChg chg="add mod ord">
          <ac:chgData name="Noémie Spiller" userId="S::nspiller@stud.hs-heilbronn.de::e4bebb1e-116a-4f15-b3ae-274db878ded7" providerId="AD" clId="Web-{ED88EB7D-11BE-1A54-70B2-8C2973E6F5E8}" dt="2023-05-11T05:30:03.465" v="22" actId="14100"/>
          <ac:picMkLst>
            <pc:docMk/>
            <pc:sldMk cId="3913319740" sldId="353"/>
            <ac:picMk id="6" creationId="{3DD14DBE-FCA1-42A0-7206-B34C7C35DA76}"/>
          </ac:picMkLst>
        </pc:picChg>
      </pc:sldChg>
      <pc:sldChg chg="addSp delSp modSp new del">
        <pc:chgData name="Noémie Spiller" userId="S::nspiller@stud.hs-heilbronn.de::e4bebb1e-116a-4f15-b3ae-274db878ded7" providerId="AD" clId="Web-{ED88EB7D-11BE-1A54-70B2-8C2973E6F5E8}" dt="2023-05-11T05:28:23.568" v="9"/>
        <pc:sldMkLst>
          <pc:docMk/>
          <pc:sldMk cId="2503327734" sldId="355"/>
        </pc:sldMkLst>
        <pc:spChg chg="del">
          <ac:chgData name="Noémie Spiller" userId="S::nspiller@stud.hs-heilbronn.de::e4bebb1e-116a-4f15-b3ae-274db878ded7" providerId="AD" clId="Web-{ED88EB7D-11BE-1A54-70B2-8C2973E6F5E8}" dt="2023-05-11T05:28:18.490" v="8"/>
          <ac:spMkLst>
            <pc:docMk/>
            <pc:sldMk cId="2503327734" sldId="355"/>
            <ac:spMk id="3" creationId="{09BCEDAF-0503-1476-94E0-C46424B0C733}"/>
          </ac:spMkLst>
        </pc:spChg>
        <pc:picChg chg="add mod ord">
          <ac:chgData name="Noémie Spiller" userId="S::nspiller@stud.hs-heilbronn.de::e4bebb1e-116a-4f15-b3ae-274db878ded7" providerId="AD" clId="Web-{ED88EB7D-11BE-1A54-70B2-8C2973E6F5E8}" dt="2023-05-11T05:28:18.490" v="8"/>
          <ac:picMkLst>
            <pc:docMk/>
            <pc:sldMk cId="2503327734" sldId="355"/>
            <ac:picMk id="6" creationId="{BDF2EB68-E00E-EF7E-CACE-BA3F0442CE2B}"/>
          </ac:picMkLst>
        </pc:picChg>
      </pc:sldChg>
    </pc:docChg>
  </pc:docChgLst>
  <pc:docChgLst>
    <pc:chgData name="Noémie Spiller" userId="S::nspiller@stud.hs-heilbronn.de::e4bebb1e-116a-4f15-b3ae-274db878ded7" providerId="AD" clId="Web-{EB45ED1A-1744-13CD-256C-04A4D818FCCC}"/>
    <pc:docChg chg="modSld">
      <pc:chgData name="Noémie Spiller" userId="S::nspiller@stud.hs-heilbronn.de::e4bebb1e-116a-4f15-b3ae-274db878ded7" providerId="AD" clId="Web-{EB45ED1A-1744-13CD-256C-04A4D818FCCC}" dt="2023-04-18T12:08:52.568" v="251" actId="20577"/>
      <pc:docMkLst>
        <pc:docMk/>
      </pc:docMkLst>
      <pc:sldChg chg="modNotes">
        <pc:chgData name="Noémie Spiller" userId="S::nspiller@stud.hs-heilbronn.de::e4bebb1e-116a-4f15-b3ae-274db878ded7" providerId="AD" clId="Web-{EB45ED1A-1744-13CD-256C-04A4D818FCCC}" dt="2023-04-18T11:55:08.430" v="62"/>
        <pc:sldMkLst>
          <pc:docMk/>
          <pc:sldMk cId="1247741922" sldId="317"/>
        </pc:sldMkLst>
      </pc:sldChg>
      <pc:sldChg chg="modSp modNotes">
        <pc:chgData name="Noémie Spiller" userId="S::nspiller@stud.hs-heilbronn.de::e4bebb1e-116a-4f15-b3ae-274db878ded7" providerId="AD" clId="Web-{EB45ED1A-1744-13CD-256C-04A4D818FCCC}" dt="2023-04-18T12:08:52.568" v="251" actId="20577"/>
        <pc:sldMkLst>
          <pc:docMk/>
          <pc:sldMk cId="3738248001" sldId="319"/>
        </pc:sldMkLst>
        <pc:spChg chg="mod">
          <ac:chgData name="Noémie Spiller" userId="S::nspiller@stud.hs-heilbronn.de::e4bebb1e-116a-4f15-b3ae-274db878ded7" providerId="AD" clId="Web-{EB45ED1A-1744-13CD-256C-04A4D818FCCC}" dt="2023-04-18T12:08:52.568" v="251" actId="20577"/>
          <ac:spMkLst>
            <pc:docMk/>
            <pc:sldMk cId="3738248001" sldId="319"/>
            <ac:spMk id="5" creationId="{EE5C0299-10FD-8767-10C9-F81209058D60}"/>
          </ac:spMkLst>
        </pc:spChg>
      </pc:sldChg>
      <pc:sldChg chg="addSp modSp">
        <pc:chgData name="Noémie Spiller" userId="S::nspiller@stud.hs-heilbronn.de::e4bebb1e-116a-4f15-b3ae-274db878ded7" providerId="AD" clId="Web-{EB45ED1A-1744-13CD-256C-04A4D818FCCC}" dt="2023-04-18T11:59:05.172" v="148" actId="20577"/>
        <pc:sldMkLst>
          <pc:docMk/>
          <pc:sldMk cId="4089228486" sldId="320"/>
        </pc:sldMkLst>
        <pc:graphicFrameChg chg="mod modGraphic">
          <ac:chgData name="Noémie Spiller" userId="S::nspiller@stud.hs-heilbronn.de::e4bebb1e-116a-4f15-b3ae-274db878ded7" providerId="AD" clId="Web-{EB45ED1A-1744-13CD-256C-04A4D818FCCC}" dt="2023-04-18T11:59:05.172" v="148" actId="20577"/>
          <ac:graphicFrameMkLst>
            <pc:docMk/>
            <pc:sldMk cId="4089228486" sldId="320"/>
            <ac:graphicFrameMk id="8" creationId="{B584C7B5-CE82-8A5F-8221-4FB5B2E688EA}"/>
          </ac:graphicFrameMkLst>
        </pc:graphicFrameChg>
        <pc:graphicFrameChg chg="add mod modGraphic">
          <ac:chgData name="Noémie Spiller" userId="S::nspiller@stud.hs-heilbronn.de::e4bebb1e-116a-4f15-b3ae-274db878ded7" providerId="AD" clId="Web-{EB45ED1A-1744-13CD-256C-04A4D818FCCC}" dt="2023-04-18T11:58:45.219" v="140" actId="20577"/>
          <ac:graphicFrameMkLst>
            <pc:docMk/>
            <pc:sldMk cId="4089228486" sldId="320"/>
            <ac:graphicFrameMk id="75" creationId="{E699211F-4815-1871-35EA-752C5BDA838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093D3-3E04-4BD4-B6B1-B656160A4E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AB5557-E6BB-45F2-800C-823D22C37C9E}">
      <dgm:prSet/>
      <dgm:spPr/>
      <dgm:t>
        <a:bodyPr/>
        <a:lstStyle/>
        <a:p>
          <a:r>
            <a:rPr lang="de-DE" b="0" i="0" baseline="0" dirty="0"/>
            <a:t>„Künstliche Intelligenz ist die Fähigkeit einer Maschine, menschliche Fähigkeiten wie logisches Denken, Lernen, Planen und Kreativität zu imitieren.</a:t>
          </a:r>
          <a:r>
            <a:rPr lang="en-US" b="0" baseline="0" dirty="0"/>
            <a:t>” – </a:t>
          </a:r>
          <a:r>
            <a:rPr lang="en-US" b="0" baseline="0" dirty="0" err="1"/>
            <a:t>Europäisches</a:t>
          </a:r>
          <a:r>
            <a:rPr lang="en-US" b="0" baseline="0" dirty="0"/>
            <a:t> </a:t>
          </a:r>
          <a:r>
            <a:rPr lang="en-US" b="0" baseline="0" dirty="0" err="1"/>
            <a:t>Parlament</a:t>
          </a:r>
          <a:r>
            <a:rPr lang="en-US" b="0" baseline="0" dirty="0"/>
            <a:t> (2021)</a:t>
          </a:r>
          <a:endParaRPr lang="en-US" dirty="0"/>
        </a:p>
      </dgm:t>
    </dgm:pt>
    <dgm:pt modelId="{EE61C325-4455-4D40-8C1B-A769DDCAB9AE}" type="parTrans" cxnId="{DEA77696-2945-481F-B212-59BE51629ED6}">
      <dgm:prSet/>
      <dgm:spPr/>
      <dgm:t>
        <a:bodyPr/>
        <a:lstStyle/>
        <a:p>
          <a:endParaRPr lang="en-US"/>
        </a:p>
      </dgm:t>
    </dgm:pt>
    <dgm:pt modelId="{0749EABD-70F3-4D4F-A93C-D77058CD8806}" type="sibTrans" cxnId="{DEA77696-2945-481F-B212-59BE51629ED6}">
      <dgm:prSet/>
      <dgm:spPr/>
      <dgm:t>
        <a:bodyPr/>
        <a:lstStyle/>
        <a:p>
          <a:endParaRPr lang="en-US"/>
        </a:p>
      </dgm:t>
    </dgm:pt>
    <dgm:pt modelId="{39B3AF0A-A2D4-4CAC-90BA-266A3ECBDEA6}">
      <dgm:prSet/>
      <dgm:spPr/>
      <dgm:t>
        <a:bodyPr/>
        <a:lstStyle/>
        <a:p>
          <a:r>
            <a:rPr lang="de-DE" b="0" i="0" baseline="0" dirty="0"/>
            <a:t>„Wenn ein Mensch fünf Minuten lang ein Gespräch führen kann, ohne zu merken, dass er mit einer Maschine spricht, hat der Computer den Test bestanden.“ – Turing Test (1950)</a:t>
          </a:r>
          <a:endParaRPr lang="en-US" dirty="0"/>
        </a:p>
      </dgm:t>
    </dgm:pt>
    <dgm:pt modelId="{A67A05F0-0961-4730-BADC-D8B1D98301C8}" type="parTrans" cxnId="{F8A863FA-5C32-4FB8-99FF-691DEBB6FED0}">
      <dgm:prSet/>
      <dgm:spPr/>
      <dgm:t>
        <a:bodyPr/>
        <a:lstStyle/>
        <a:p>
          <a:endParaRPr lang="en-US"/>
        </a:p>
      </dgm:t>
    </dgm:pt>
    <dgm:pt modelId="{A3771969-5894-43F1-A22D-3F197D5DDE60}" type="sibTrans" cxnId="{F8A863FA-5C32-4FB8-99FF-691DEBB6FED0}">
      <dgm:prSet/>
      <dgm:spPr/>
      <dgm:t>
        <a:bodyPr/>
        <a:lstStyle/>
        <a:p>
          <a:endParaRPr lang="en-US"/>
        </a:p>
      </dgm:t>
    </dgm:pt>
    <dgm:pt modelId="{F8C897B3-8F9B-4E8D-91A6-A5902420132E}" type="pres">
      <dgm:prSet presAssocID="{C89093D3-3E04-4BD4-B6B1-B656160A4ECB}" presName="root" presStyleCnt="0">
        <dgm:presLayoutVars>
          <dgm:dir/>
          <dgm:resizeHandles val="exact"/>
        </dgm:presLayoutVars>
      </dgm:prSet>
      <dgm:spPr/>
    </dgm:pt>
    <dgm:pt modelId="{C424004E-5DA5-4CA8-97E1-447DF5ACC2AE}" type="pres">
      <dgm:prSet presAssocID="{97AB5557-E6BB-45F2-800C-823D22C37C9E}" presName="compNode" presStyleCnt="0"/>
      <dgm:spPr/>
    </dgm:pt>
    <dgm:pt modelId="{525B538A-9E37-451E-978F-72D32C746967}" type="pres">
      <dgm:prSet presAssocID="{97AB5557-E6BB-45F2-800C-823D22C37C9E}" presName="bgRect" presStyleLbl="bgShp" presStyleIdx="0" presStyleCnt="2"/>
      <dgm:spPr/>
    </dgm:pt>
    <dgm:pt modelId="{51920454-8FEA-4EB4-938C-7EFDA799F11B}" type="pres">
      <dgm:prSet presAssocID="{97AB5557-E6BB-45F2-800C-823D22C37C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886B888-D750-4D8E-A73F-9AC20BC3B3C2}" type="pres">
      <dgm:prSet presAssocID="{97AB5557-E6BB-45F2-800C-823D22C37C9E}" presName="spaceRect" presStyleCnt="0"/>
      <dgm:spPr/>
    </dgm:pt>
    <dgm:pt modelId="{ECE1A3F9-2393-416E-8EB0-20B1D0684616}" type="pres">
      <dgm:prSet presAssocID="{97AB5557-E6BB-45F2-800C-823D22C37C9E}" presName="parTx" presStyleLbl="revTx" presStyleIdx="0" presStyleCnt="2">
        <dgm:presLayoutVars>
          <dgm:chMax val="0"/>
          <dgm:chPref val="0"/>
        </dgm:presLayoutVars>
      </dgm:prSet>
      <dgm:spPr/>
    </dgm:pt>
    <dgm:pt modelId="{D3F40613-BA82-421D-8CD3-7FD4A09FEEE1}" type="pres">
      <dgm:prSet presAssocID="{0749EABD-70F3-4D4F-A93C-D77058CD8806}" presName="sibTrans" presStyleCnt="0"/>
      <dgm:spPr/>
    </dgm:pt>
    <dgm:pt modelId="{735921DA-97B4-4AB8-8F85-536D69249E18}" type="pres">
      <dgm:prSet presAssocID="{39B3AF0A-A2D4-4CAC-90BA-266A3ECBDEA6}" presName="compNode" presStyleCnt="0"/>
      <dgm:spPr/>
    </dgm:pt>
    <dgm:pt modelId="{E1E56070-8B0F-4BB2-B7CC-3A95D99E4C03}" type="pres">
      <dgm:prSet presAssocID="{39B3AF0A-A2D4-4CAC-90BA-266A3ECBDEA6}" presName="bgRect" presStyleLbl="bgShp" presStyleIdx="1" presStyleCnt="2"/>
      <dgm:spPr/>
    </dgm:pt>
    <dgm:pt modelId="{85023A39-D0D4-47AB-94DE-A28C010A9E1E}" type="pres">
      <dgm:prSet presAssocID="{39B3AF0A-A2D4-4CAC-90BA-266A3ECBDE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puhr"/>
        </a:ext>
      </dgm:extLst>
    </dgm:pt>
    <dgm:pt modelId="{1598338C-5631-4200-BF43-D2EDDE345656}" type="pres">
      <dgm:prSet presAssocID="{39B3AF0A-A2D4-4CAC-90BA-266A3ECBDEA6}" presName="spaceRect" presStyleCnt="0"/>
      <dgm:spPr/>
    </dgm:pt>
    <dgm:pt modelId="{817D3575-B198-49E2-9B0C-CFCE79106A82}" type="pres">
      <dgm:prSet presAssocID="{39B3AF0A-A2D4-4CAC-90BA-266A3ECBDEA6}" presName="parTx" presStyleLbl="revTx" presStyleIdx="1" presStyleCnt="2">
        <dgm:presLayoutVars>
          <dgm:chMax val="0"/>
          <dgm:chPref val="0"/>
        </dgm:presLayoutVars>
      </dgm:prSet>
      <dgm:spPr/>
    </dgm:pt>
  </dgm:ptLst>
  <dgm:cxnLst>
    <dgm:cxn modelId="{D379E824-C014-4F06-BB68-1987D2ADFDD9}" type="presOf" srcId="{39B3AF0A-A2D4-4CAC-90BA-266A3ECBDEA6}" destId="{817D3575-B198-49E2-9B0C-CFCE79106A82}" srcOrd="0" destOrd="0" presId="urn:microsoft.com/office/officeart/2018/2/layout/IconVerticalSolidList"/>
    <dgm:cxn modelId="{1DC9F643-3B1C-4F78-8D17-789429F26F84}" type="presOf" srcId="{97AB5557-E6BB-45F2-800C-823D22C37C9E}" destId="{ECE1A3F9-2393-416E-8EB0-20B1D0684616}" srcOrd="0" destOrd="0" presId="urn:microsoft.com/office/officeart/2018/2/layout/IconVerticalSolidList"/>
    <dgm:cxn modelId="{DEA77696-2945-481F-B212-59BE51629ED6}" srcId="{C89093D3-3E04-4BD4-B6B1-B656160A4ECB}" destId="{97AB5557-E6BB-45F2-800C-823D22C37C9E}" srcOrd="0" destOrd="0" parTransId="{EE61C325-4455-4D40-8C1B-A769DDCAB9AE}" sibTransId="{0749EABD-70F3-4D4F-A93C-D77058CD8806}"/>
    <dgm:cxn modelId="{4C9638ED-0E51-4E8F-99D1-9BD471FD8F1D}" type="presOf" srcId="{C89093D3-3E04-4BD4-B6B1-B656160A4ECB}" destId="{F8C897B3-8F9B-4E8D-91A6-A5902420132E}" srcOrd="0" destOrd="0" presId="urn:microsoft.com/office/officeart/2018/2/layout/IconVerticalSolidList"/>
    <dgm:cxn modelId="{F8A863FA-5C32-4FB8-99FF-691DEBB6FED0}" srcId="{C89093D3-3E04-4BD4-B6B1-B656160A4ECB}" destId="{39B3AF0A-A2D4-4CAC-90BA-266A3ECBDEA6}" srcOrd="1" destOrd="0" parTransId="{A67A05F0-0961-4730-BADC-D8B1D98301C8}" sibTransId="{A3771969-5894-43F1-A22D-3F197D5DDE60}"/>
    <dgm:cxn modelId="{395AFC24-2D63-4E25-8648-E67AC7780612}" type="presParOf" srcId="{F8C897B3-8F9B-4E8D-91A6-A5902420132E}" destId="{C424004E-5DA5-4CA8-97E1-447DF5ACC2AE}" srcOrd="0" destOrd="0" presId="urn:microsoft.com/office/officeart/2018/2/layout/IconVerticalSolidList"/>
    <dgm:cxn modelId="{7C56F045-964E-4149-A172-51688B988ECC}" type="presParOf" srcId="{C424004E-5DA5-4CA8-97E1-447DF5ACC2AE}" destId="{525B538A-9E37-451E-978F-72D32C746967}" srcOrd="0" destOrd="0" presId="urn:microsoft.com/office/officeart/2018/2/layout/IconVerticalSolidList"/>
    <dgm:cxn modelId="{41B69014-93D9-4973-8A42-D132948AE39F}" type="presParOf" srcId="{C424004E-5DA5-4CA8-97E1-447DF5ACC2AE}" destId="{51920454-8FEA-4EB4-938C-7EFDA799F11B}" srcOrd="1" destOrd="0" presId="urn:microsoft.com/office/officeart/2018/2/layout/IconVerticalSolidList"/>
    <dgm:cxn modelId="{F76E6F4E-31BC-4EFD-8FFC-34C2593D8F6B}" type="presParOf" srcId="{C424004E-5DA5-4CA8-97E1-447DF5ACC2AE}" destId="{2886B888-D750-4D8E-A73F-9AC20BC3B3C2}" srcOrd="2" destOrd="0" presId="urn:microsoft.com/office/officeart/2018/2/layout/IconVerticalSolidList"/>
    <dgm:cxn modelId="{D9330D87-7624-418F-98B9-C4B922A0D805}" type="presParOf" srcId="{C424004E-5DA5-4CA8-97E1-447DF5ACC2AE}" destId="{ECE1A3F9-2393-416E-8EB0-20B1D0684616}" srcOrd="3" destOrd="0" presId="urn:microsoft.com/office/officeart/2018/2/layout/IconVerticalSolidList"/>
    <dgm:cxn modelId="{0C5072B4-5300-46E3-B22D-2A99FD161BB3}" type="presParOf" srcId="{F8C897B3-8F9B-4E8D-91A6-A5902420132E}" destId="{D3F40613-BA82-421D-8CD3-7FD4A09FEEE1}" srcOrd="1" destOrd="0" presId="urn:microsoft.com/office/officeart/2018/2/layout/IconVerticalSolidList"/>
    <dgm:cxn modelId="{0F5FCD23-6F2E-4516-B303-B9B2B1B70F02}" type="presParOf" srcId="{F8C897B3-8F9B-4E8D-91A6-A5902420132E}" destId="{735921DA-97B4-4AB8-8F85-536D69249E18}" srcOrd="2" destOrd="0" presId="urn:microsoft.com/office/officeart/2018/2/layout/IconVerticalSolidList"/>
    <dgm:cxn modelId="{AC237A16-52E7-4B15-B38C-4B0ADF29C556}" type="presParOf" srcId="{735921DA-97B4-4AB8-8F85-536D69249E18}" destId="{E1E56070-8B0F-4BB2-B7CC-3A95D99E4C03}" srcOrd="0" destOrd="0" presId="urn:microsoft.com/office/officeart/2018/2/layout/IconVerticalSolidList"/>
    <dgm:cxn modelId="{82D63EDC-D25F-4A9B-9699-2426B1BB2D45}" type="presParOf" srcId="{735921DA-97B4-4AB8-8F85-536D69249E18}" destId="{85023A39-D0D4-47AB-94DE-A28C010A9E1E}" srcOrd="1" destOrd="0" presId="urn:microsoft.com/office/officeart/2018/2/layout/IconVerticalSolidList"/>
    <dgm:cxn modelId="{68FD77C9-52D2-4EB7-8F98-2EA70DAD0692}" type="presParOf" srcId="{735921DA-97B4-4AB8-8F85-536D69249E18}" destId="{1598338C-5631-4200-BF43-D2EDDE345656}" srcOrd="2" destOrd="0" presId="urn:microsoft.com/office/officeart/2018/2/layout/IconVerticalSolidList"/>
    <dgm:cxn modelId="{1F4269F9-F00A-4B36-AF53-1A65BDD087CC}" type="presParOf" srcId="{735921DA-97B4-4AB8-8F85-536D69249E18}" destId="{817D3575-B198-49E2-9B0C-CFCE79106A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DBB8BC31-5329-4C95-990B-B160919925DB}">
      <dgm:prSet phldrT="[Text]"/>
      <dgm:spPr/>
      <dgm:t>
        <a:bodyPr/>
        <a:lstStyle/>
        <a:p>
          <a:r>
            <a:rPr lang="de-DE"/>
            <a:t>1941</a:t>
          </a:r>
        </a:p>
      </dgm:t>
    </dgm:pt>
    <dgm:pt modelId="{AD5430FA-1D5C-42BE-94A4-8969AA9A1D69}" type="parTrans" cxnId="{E2E4411E-EDDB-4479-B4CC-5FFAF92EABE7}">
      <dgm:prSet/>
      <dgm:spPr/>
      <dgm:t>
        <a:bodyPr/>
        <a:lstStyle/>
        <a:p>
          <a:endParaRPr lang="de-DE"/>
        </a:p>
      </dgm:t>
    </dgm:pt>
    <dgm:pt modelId="{C5BECCC5-8D56-4951-BD41-1A0F3115551A}" type="sibTrans" cxnId="{E2E4411E-EDDB-4479-B4CC-5FFAF92EABE7}">
      <dgm:prSet/>
      <dgm:spPr/>
      <dgm:t>
        <a:bodyPr/>
        <a:lstStyle/>
        <a:p>
          <a:endParaRPr lang="de-DE"/>
        </a:p>
      </dgm:t>
    </dgm:pt>
    <dgm:pt modelId="{F453E4D3-46D5-468A-9C94-F776F5BAC6EF}">
      <dgm:prSet phldrT="[Text]"/>
      <dgm:spPr/>
      <dgm:t>
        <a:bodyPr/>
        <a:lstStyle/>
        <a:p>
          <a:pPr algn="ctr">
            <a:buNone/>
          </a:pPr>
          <a:r>
            <a:rPr lang="de-DE" dirty="0"/>
            <a:t>Erster Computer wird vorgestellt</a:t>
          </a:r>
        </a:p>
      </dgm:t>
    </dgm:pt>
    <dgm:pt modelId="{C87199BA-63C5-44C5-9908-E251C842A1B5}" type="parTrans" cxnId="{7C3686DE-F51E-4D58-B0CA-EE13C21F85CF}">
      <dgm:prSet/>
      <dgm:spPr/>
      <dgm:t>
        <a:bodyPr/>
        <a:lstStyle/>
        <a:p>
          <a:endParaRPr lang="de-DE"/>
        </a:p>
      </dgm:t>
    </dgm:pt>
    <dgm:pt modelId="{F040F3DD-6C32-474B-AF43-3BF303924410}" type="sibTrans" cxnId="{7C3686DE-F51E-4D58-B0CA-EE13C21F85CF}">
      <dgm:prSet/>
      <dgm:spPr/>
      <dgm:t>
        <a:bodyPr/>
        <a:lstStyle/>
        <a:p>
          <a:endParaRPr lang="de-DE"/>
        </a:p>
      </dgm:t>
    </dgm:pt>
    <dgm:pt modelId="{D0A59F7F-0CB5-43D0-95C2-67161A774523}">
      <dgm:prSet phldrT="[Text]"/>
      <dgm:spPr/>
      <dgm:t>
        <a:bodyPr/>
        <a:lstStyle/>
        <a:p>
          <a:r>
            <a:rPr lang="de-DE"/>
            <a:t>1950</a:t>
          </a:r>
        </a:p>
      </dgm:t>
    </dgm:pt>
    <dgm:pt modelId="{55FB0188-E3E9-4C36-A9C7-B2859B25D066}" type="parTrans" cxnId="{317A93A4-11F2-4AA9-B4DB-E872B5F7D5B5}">
      <dgm:prSet/>
      <dgm:spPr/>
      <dgm:t>
        <a:bodyPr/>
        <a:lstStyle/>
        <a:p>
          <a:endParaRPr lang="de-DE"/>
        </a:p>
      </dgm:t>
    </dgm:pt>
    <dgm:pt modelId="{8231C08C-3A91-4181-9C3E-E2FB94183BB1}" type="sibTrans" cxnId="{317A93A4-11F2-4AA9-B4DB-E872B5F7D5B5}">
      <dgm:prSet/>
      <dgm:spPr/>
      <dgm:t>
        <a:bodyPr/>
        <a:lstStyle/>
        <a:p>
          <a:endParaRPr lang="de-DE"/>
        </a:p>
      </dgm:t>
    </dgm:pt>
    <dgm:pt modelId="{67499861-95F5-4B53-B355-EAE3F0CE4CB2}">
      <dgm:prSet phldrT="[Text]"/>
      <dgm:spPr/>
      <dgm:t>
        <a:bodyPr/>
        <a:lstStyle/>
        <a:p>
          <a:pPr algn="ctr">
            <a:buNone/>
          </a:pPr>
          <a:r>
            <a:rPr lang="de-DE" dirty="0"/>
            <a:t>Turing Test</a:t>
          </a:r>
        </a:p>
      </dgm:t>
    </dgm:pt>
    <dgm:pt modelId="{0A55FCC3-9546-466B-BCBC-AF6B48988F71}" type="parTrans" cxnId="{F1CD3A45-4B47-44C4-A609-11F63DDCB9A5}">
      <dgm:prSet/>
      <dgm:spPr/>
      <dgm:t>
        <a:bodyPr/>
        <a:lstStyle/>
        <a:p>
          <a:endParaRPr lang="de-DE"/>
        </a:p>
      </dgm:t>
    </dgm:pt>
    <dgm:pt modelId="{C5262681-8C4E-499E-98E1-FEDD65897362}" type="sibTrans" cxnId="{F1CD3A45-4B47-44C4-A609-11F63DDCB9A5}">
      <dgm:prSet/>
      <dgm:spPr/>
      <dgm:t>
        <a:bodyPr/>
        <a:lstStyle/>
        <a:p>
          <a:endParaRPr lang="de-DE"/>
        </a:p>
      </dgm:t>
    </dgm:pt>
    <dgm:pt modelId="{14A672FE-2624-4333-B26F-8D9F368F051E}">
      <dgm:prSet phldrT="[Text]"/>
      <dgm:spPr/>
      <dgm:t>
        <a:bodyPr/>
        <a:lstStyle/>
        <a:p>
          <a:r>
            <a:rPr lang="de-DE"/>
            <a:t>1956</a:t>
          </a:r>
        </a:p>
      </dgm:t>
    </dgm:pt>
    <dgm:pt modelId="{28965340-3F6D-49EE-8A4F-BC48075C3377}" type="parTrans" cxnId="{90277544-50A5-4C4B-A642-0B2473111110}">
      <dgm:prSet/>
      <dgm:spPr/>
      <dgm:t>
        <a:bodyPr/>
        <a:lstStyle/>
        <a:p>
          <a:endParaRPr lang="de-DE"/>
        </a:p>
      </dgm:t>
    </dgm:pt>
    <dgm:pt modelId="{DECAE4C9-9E04-406F-9898-43067B6A5A26}" type="sibTrans" cxnId="{90277544-50A5-4C4B-A642-0B2473111110}">
      <dgm:prSet/>
      <dgm:spPr/>
      <dgm:t>
        <a:bodyPr/>
        <a:lstStyle/>
        <a:p>
          <a:endParaRPr lang="de-DE"/>
        </a:p>
      </dgm:t>
    </dgm:pt>
    <dgm:pt modelId="{1089327C-D9BB-4B6D-84B5-F092BF3F12F0}">
      <dgm:prSet phldrT="[Text]"/>
      <dgm:spPr/>
      <dgm:t>
        <a:bodyPr/>
        <a:lstStyle/>
        <a:p>
          <a:pPr algn="ctr">
            <a:buNone/>
          </a:pPr>
          <a:r>
            <a:rPr lang="de-DE" dirty="0"/>
            <a:t>Begriff „KI“/“AI“ entsteht</a:t>
          </a:r>
        </a:p>
      </dgm:t>
    </dgm:pt>
    <dgm:pt modelId="{9FAF8380-D4A4-4309-A98E-14D35B3685D4}" type="parTrans" cxnId="{9303E48D-B9F6-4F30-9D66-DA98AF4449A7}">
      <dgm:prSet/>
      <dgm:spPr/>
      <dgm:t>
        <a:bodyPr/>
        <a:lstStyle/>
        <a:p>
          <a:endParaRPr lang="de-DE"/>
        </a:p>
      </dgm:t>
    </dgm:pt>
    <dgm:pt modelId="{E129BEE1-FA02-4A06-ACB2-26080115F481}" type="sibTrans" cxnId="{9303E48D-B9F6-4F30-9D66-DA98AF4449A7}">
      <dgm:prSet/>
      <dgm:spPr/>
      <dgm:t>
        <a:bodyPr/>
        <a:lstStyle/>
        <a:p>
          <a:endParaRPr lang="de-DE"/>
        </a:p>
      </dgm:t>
    </dgm:pt>
    <dgm:pt modelId="{55232B85-5D4D-4004-B2FA-FE8E8050CC5D}">
      <dgm:prSet phldrT="[Text]"/>
      <dgm:spPr/>
      <dgm:t>
        <a:bodyPr/>
        <a:lstStyle/>
        <a:p>
          <a:r>
            <a:rPr lang="de-DE"/>
            <a:t>1966</a:t>
          </a:r>
        </a:p>
      </dgm:t>
    </dgm:pt>
    <dgm:pt modelId="{CA65ABC3-42A8-49E9-9935-2EF724946254}" type="parTrans" cxnId="{1580435B-1E19-4DDC-8FE3-DB8DBFE6872C}">
      <dgm:prSet/>
      <dgm:spPr/>
      <dgm:t>
        <a:bodyPr/>
        <a:lstStyle/>
        <a:p>
          <a:endParaRPr lang="de-DE"/>
        </a:p>
      </dgm:t>
    </dgm:pt>
    <dgm:pt modelId="{DCF40B36-B504-46EB-91B6-B2588656E3DA}" type="sibTrans" cxnId="{1580435B-1E19-4DDC-8FE3-DB8DBFE6872C}">
      <dgm:prSet/>
      <dgm:spPr/>
      <dgm:t>
        <a:bodyPr/>
        <a:lstStyle/>
        <a:p>
          <a:endParaRPr lang="de-DE"/>
        </a:p>
      </dgm:t>
    </dgm:pt>
    <dgm:pt modelId="{337BF192-17C0-4B5C-BE99-9B0A4993263F}">
      <dgm:prSet phldrT="[Text]"/>
      <dgm:spPr/>
      <dgm:t>
        <a:bodyPr/>
        <a:lstStyle/>
        <a:p>
          <a:pPr>
            <a:buNone/>
          </a:pPr>
          <a:r>
            <a:rPr lang="de-DE" dirty="0"/>
            <a:t>Erster Chatbot</a:t>
          </a:r>
        </a:p>
      </dgm:t>
    </dgm:pt>
    <dgm:pt modelId="{8D4A78EE-5355-4220-A416-5666CF119E69}" type="parTrans" cxnId="{94AF5EFD-C871-4C69-BB46-EABCFD0908BE}">
      <dgm:prSet/>
      <dgm:spPr/>
      <dgm:t>
        <a:bodyPr/>
        <a:lstStyle/>
        <a:p>
          <a:endParaRPr lang="de-DE"/>
        </a:p>
      </dgm:t>
    </dgm:pt>
    <dgm:pt modelId="{E6253925-2835-462C-9EFF-4881B3DE8540}" type="sibTrans" cxnId="{94AF5EFD-C871-4C69-BB46-EABCFD0908BE}">
      <dgm:prSet/>
      <dgm:spPr/>
      <dgm:t>
        <a:bodyPr/>
        <a:lstStyle/>
        <a:p>
          <a:endParaRPr lang="de-DE"/>
        </a:p>
      </dgm:t>
    </dgm:pt>
    <dgm:pt modelId="{679C7EB5-C155-429A-9B3D-A16632A76FAE}">
      <dgm:prSet phldrT="[Text]"/>
      <dgm:spPr/>
      <dgm:t>
        <a:bodyPr/>
        <a:lstStyle/>
        <a:p>
          <a:endParaRPr lang="de-DE"/>
        </a:p>
      </dgm:t>
    </dgm:pt>
    <dgm:pt modelId="{3322A26E-03F6-43DC-9203-282C09C22065}" type="parTrans" cxnId="{19820AF8-66B3-4BE6-8BDC-0EBF78E1A1B2}">
      <dgm:prSet/>
      <dgm:spPr/>
      <dgm:t>
        <a:bodyPr/>
        <a:lstStyle/>
        <a:p>
          <a:endParaRPr lang="de-DE"/>
        </a:p>
      </dgm:t>
    </dgm:pt>
    <dgm:pt modelId="{958DA60B-28FB-4085-8C04-EF3712C387E5}" type="sibTrans" cxnId="{19820AF8-66B3-4BE6-8BDC-0EBF78E1A1B2}">
      <dgm:prSet/>
      <dgm:spPr/>
      <dgm:t>
        <a:bodyPr/>
        <a:lstStyle/>
        <a:p>
          <a:endParaRPr lang="de-DE"/>
        </a:p>
      </dgm:t>
    </dgm:pt>
    <dgm:pt modelId="{D9A924C6-6444-42F7-9298-0FB3449EBDA7}">
      <dgm:prSet phldrT="[Text]"/>
      <dgm:spPr/>
      <dgm:t>
        <a:bodyPr/>
        <a:lstStyle/>
        <a:p>
          <a:pPr algn="ctr">
            <a:buNone/>
          </a:pPr>
          <a:endParaRPr lang="de-DE" dirty="0"/>
        </a:p>
      </dgm:t>
    </dgm:pt>
    <dgm:pt modelId="{BD4DB8BC-2D72-4246-8FE2-617E38EFA332}" type="parTrans" cxnId="{BDA3D223-A5A0-410F-BAD0-223DF17A8979}">
      <dgm:prSet/>
      <dgm:spPr/>
      <dgm:t>
        <a:bodyPr/>
        <a:lstStyle/>
        <a:p>
          <a:endParaRPr lang="de-DE"/>
        </a:p>
      </dgm:t>
    </dgm:pt>
    <dgm:pt modelId="{7120AC0A-6DE4-4072-AF3D-FD166F81D215}" type="sibTrans" cxnId="{BDA3D223-A5A0-410F-BAD0-223DF17A8979}">
      <dgm:prSet/>
      <dgm:spPr/>
      <dgm:t>
        <a:bodyPr/>
        <a:lstStyle/>
        <a:p>
          <a:endParaRPr lang="de-DE"/>
        </a:p>
      </dgm:t>
    </dgm:pt>
    <dgm:pt modelId="{4461CB96-49A7-4A39-80E4-D4847F6C44EF}">
      <dgm:prSet phldrT="[Text]"/>
      <dgm:spPr/>
      <dgm:t>
        <a:bodyPr/>
        <a:lstStyle/>
        <a:p>
          <a:pPr algn="ctr">
            <a:buNone/>
          </a:pPr>
          <a:endParaRPr lang="de-DE" dirty="0"/>
        </a:p>
      </dgm:t>
    </dgm:pt>
    <dgm:pt modelId="{5E34F842-653D-4275-BBA2-33F5210F704C}" type="parTrans" cxnId="{E1D4D795-265C-4D67-8504-A1B22000845F}">
      <dgm:prSet/>
      <dgm:spPr/>
      <dgm:t>
        <a:bodyPr/>
        <a:lstStyle/>
        <a:p>
          <a:endParaRPr lang="de-DE"/>
        </a:p>
      </dgm:t>
    </dgm:pt>
    <dgm:pt modelId="{72CE3686-580D-4C7F-AFB5-192E8A6C925C}" type="sibTrans" cxnId="{E1D4D795-265C-4D67-8504-A1B22000845F}">
      <dgm:prSet/>
      <dgm:spPr/>
      <dgm:t>
        <a:bodyPr/>
        <a:lstStyle/>
        <a:p>
          <a:endParaRPr lang="de-DE"/>
        </a:p>
      </dgm:t>
    </dgm:pt>
    <dgm:pt modelId="{7754A969-69DE-4766-9825-A21381985638}">
      <dgm:prSet phldrT="[Text]"/>
      <dgm:spPr/>
      <dgm:t>
        <a:bodyPr/>
        <a:lstStyle/>
        <a:p>
          <a:pPr>
            <a:buNone/>
          </a:pPr>
          <a:endParaRPr lang="de-DE"/>
        </a:p>
      </dgm:t>
    </dgm:pt>
    <dgm:pt modelId="{3384948B-D3D4-47AA-AA63-660FD267F4E6}" type="parTrans" cxnId="{ADDAAED8-54EC-44AC-9D19-363FEAFF9E1C}">
      <dgm:prSet/>
      <dgm:spPr/>
      <dgm:t>
        <a:bodyPr/>
        <a:lstStyle/>
        <a:p>
          <a:endParaRPr lang="de-DE"/>
        </a:p>
      </dgm:t>
    </dgm:pt>
    <dgm:pt modelId="{E40E0490-1B3B-47EB-B58A-5467A181026D}" type="sibTrans" cxnId="{ADDAAED8-54EC-44AC-9D19-363FEAFF9E1C}">
      <dgm:prSet/>
      <dgm:spPr/>
      <dgm:t>
        <a:bodyPr/>
        <a:lstStyle/>
        <a:p>
          <a:endParaRPr lang="de-DE"/>
        </a:p>
      </dgm:t>
    </dgm:pt>
    <dgm:pt modelId="{AB03DE42-200A-4AC7-A4DE-EE8A68ED82E4}" type="pres">
      <dgm:prSet presAssocID="{6D9DC653-0A2D-4EEC-B891-57AEE54B26DE}" presName="Name0" presStyleCnt="0">
        <dgm:presLayoutVars>
          <dgm:dir/>
          <dgm:animLvl val="lvl"/>
          <dgm:resizeHandles val="exact"/>
        </dgm:presLayoutVars>
      </dgm:prSet>
      <dgm:spPr/>
    </dgm:pt>
    <dgm:pt modelId="{01B0A675-66AF-4936-B687-025CE1540701}" type="pres">
      <dgm:prSet presAssocID="{6D9DC653-0A2D-4EEC-B891-57AEE54B26DE}" presName="tSp" presStyleCnt="0"/>
      <dgm:spPr/>
    </dgm:pt>
    <dgm:pt modelId="{BBD2FB40-479B-4956-882C-7D1867EC0393}" type="pres">
      <dgm:prSet presAssocID="{6D9DC653-0A2D-4EEC-B891-57AEE54B26DE}" presName="bSp" presStyleCnt="0"/>
      <dgm:spPr/>
    </dgm:pt>
    <dgm:pt modelId="{B268C341-0636-449A-B3B1-9071F46075B8}" type="pres">
      <dgm:prSet presAssocID="{6D9DC653-0A2D-4EEC-B891-57AEE54B26DE}" presName="process" presStyleCnt="0"/>
      <dgm:spPr/>
    </dgm:pt>
    <dgm:pt modelId="{4CC4BFFA-F3FC-410E-9578-2F5A886CF994}" type="pres">
      <dgm:prSet presAssocID="{DBB8BC31-5329-4C95-990B-B160919925DB}" presName="composite1" presStyleCnt="0"/>
      <dgm:spPr/>
    </dgm:pt>
    <dgm:pt modelId="{AFB09029-4C3B-4E77-ACF0-7FA6A2385721}" type="pres">
      <dgm:prSet presAssocID="{DBB8BC31-5329-4C95-990B-B160919925DB}" presName="dummyNode1" presStyleLbl="node1" presStyleIdx="0" presStyleCnt="5"/>
      <dgm:spPr/>
    </dgm:pt>
    <dgm:pt modelId="{5B460F90-3DF1-4627-A2AC-2639FB86FFFF}" type="pres">
      <dgm:prSet presAssocID="{DBB8BC31-5329-4C95-990B-B160919925DB}" presName="childNode1" presStyleLbl="bgAcc1" presStyleIdx="0" presStyleCnt="5" custLinFactNeighborX="-80772" custLinFactNeighborY="33617">
        <dgm:presLayoutVars>
          <dgm:bulletEnabled val="1"/>
        </dgm:presLayoutVars>
      </dgm:prSet>
      <dgm:spPr/>
    </dgm:pt>
    <dgm:pt modelId="{678695CA-64E6-45E4-9D93-3CB556C8355E}" type="pres">
      <dgm:prSet presAssocID="{DBB8BC31-5329-4C95-990B-B160919925DB}" presName="childNode1tx" presStyleLbl="bgAcc1" presStyleIdx="0" presStyleCnt="5">
        <dgm:presLayoutVars>
          <dgm:bulletEnabled val="1"/>
        </dgm:presLayoutVars>
      </dgm:prSet>
      <dgm:spPr/>
    </dgm:pt>
    <dgm:pt modelId="{68D6BECB-ADB2-4595-8631-76A562090C57}" type="pres">
      <dgm:prSet presAssocID="{DBB8BC31-5329-4C95-990B-B160919925DB}" presName="parentNode1" presStyleLbl="node1" presStyleIdx="0" presStyleCnt="5" custLinFactY="6946" custLinFactNeighborX="-59619" custLinFactNeighborY="100000">
        <dgm:presLayoutVars>
          <dgm:chMax val="1"/>
          <dgm:bulletEnabled val="1"/>
        </dgm:presLayoutVars>
      </dgm:prSet>
      <dgm:spPr/>
    </dgm:pt>
    <dgm:pt modelId="{CE39F9B2-5CF7-4D6D-A602-4C2CD7032160}" type="pres">
      <dgm:prSet presAssocID="{DBB8BC31-5329-4C95-990B-B160919925DB}" presName="connSite1" presStyleCnt="0"/>
      <dgm:spPr/>
    </dgm:pt>
    <dgm:pt modelId="{6EB6CFBE-9F32-453D-8E42-A78CF3FFD7E5}" type="pres">
      <dgm:prSet presAssocID="{C5BECCC5-8D56-4951-BD41-1A0F3115551A}" presName="Name9" presStyleLbl="sibTrans2D1" presStyleIdx="0" presStyleCnt="4"/>
      <dgm:spPr/>
    </dgm:pt>
    <dgm:pt modelId="{B94FCF81-B4DB-451C-978E-68DF3E02AF9D}" type="pres">
      <dgm:prSet presAssocID="{D0A59F7F-0CB5-43D0-95C2-67161A774523}" presName="composite2" presStyleCnt="0"/>
      <dgm:spPr/>
    </dgm:pt>
    <dgm:pt modelId="{8B903180-4E24-4D26-A6A9-438967DF2716}" type="pres">
      <dgm:prSet presAssocID="{D0A59F7F-0CB5-43D0-95C2-67161A774523}" presName="dummyNode2" presStyleLbl="node1" presStyleIdx="0" presStyleCnt="5"/>
      <dgm:spPr/>
    </dgm:pt>
    <dgm:pt modelId="{3F2AFCEA-7279-4683-BEA2-FCE769822594}" type="pres">
      <dgm:prSet presAssocID="{D0A59F7F-0CB5-43D0-95C2-67161A774523}" presName="childNode2" presStyleLbl="bgAcc1" presStyleIdx="1" presStyleCnt="5" custLinFactNeighborX="-61018" custLinFactNeighborY="-3444">
        <dgm:presLayoutVars>
          <dgm:bulletEnabled val="1"/>
        </dgm:presLayoutVars>
      </dgm:prSet>
      <dgm:spPr/>
    </dgm:pt>
    <dgm:pt modelId="{87421DCA-4C05-4B50-A300-940F001EA6D0}" type="pres">
      <dgm:prSet presAssocID="{D0A59F7F-0CB5-43D0-95C2-67161A774523}" presName="childNode2tx" presStyleLbl="bgAcc1" presStyleIdx="1" presStyleCnt="5">
        <dgm:presLayoutVars>
          <dgm:bulletEnabled val="1"/>
        </dgm:presLayoutVars>
      </dgm:prSet>
      <dgm:spPr/>
    </dgm:pt>
    <dgm:pt modelId="{395A042B-E9F0-48BC-BAB9-EDFC9AE116F5}" type="pres">
      <dgm:prSet presAssocID="{D0A59F7F-0CB5-43D0-95C2-67161A774523}" presName="parentNode2" presStyleLbl="node1" presStyleIdx="1" presStyleCnt="5" custLinFactNeighborX="-36390" custLinFactNeighborY="452">
        <dgm:presLayoutVars>
          <dgm:chMax val="0"/>
          <dgm:bulletEnabled val="1"/>
        </dgm:presLayoutVars>
      </dgm:prSet>
      <dgm:spPr/>
    </dgm:pt>
    <dgm:pt modelId="{58AB55E0-C581-441D-BC9B-596BBCF05ABD}" type="pres">
      <dgm:prSet presAssocID="{D0A59F7F-0CB5-43D0-95C2-67161A774523}" presName="connSite2" presStyleCnt="0"/>
      <dgm:spPr/>
    </dgm:pt>
    <dgm:pt modelId="{4C058507-5386-4181-B44F-B79721922944}" type="pres">
      <dgm:prSet presAssocID="{8231C08C-3A91-4181-9C3E-E2FB94183BB1}" presName="Name18" presStyleLbl="sibTrans2D1" presStyleIdx="1" presStyleCnt="4" custLinFactNeighborY="-1625"/>
      <dgm:spPr/>
    </dgm:pt>
    <dgm:pt modelId="{C34540C8-93F9-4E54-AEE7-AA528020F329}" type="pres">
      <dgm:prSet presAssocID="{14A672FE-2624-4333-B26F-8D9F368F051E}" presName="composite1" presStyleCnt="0"/>
      <dgm:spPr/>
    </dgm:pt>
    <dgm:pt modelId="{517DC9A7-6AA6-414D-B983-C228E8787551}" type="pres">
      <dgm:prSet presAssocID="{14A672FE-2624-4333-B26F-8D9F368F051E}" presName="dummyNode1" presStyleLbl="node1" presStyleIdx="1" presStyleCnt="5"/>
      <dgm:spPr/>
    </dgm:pt>
    <dgm:pt modelId="{900FEF43-6A2C-4E94-9DE1-E9F51A7A91D3}" type="pres">
      <dgm:prSet presAssocID="{14A672FE-2624-4333-B26F-8D9F368F051E}" presName="childNode1" presStyleLbl="bgAcc1" presStyleIdx="2" presStyleCnt="5" custLinFactNeighborX="-71240" custLinFactNeighborY="-2609">
        <dgm:presLayoutVars>
          <dgm:bulletEnabled val="1"/>
        </dgm:presLayoutVars>
      </dgm:prSet>
      <dgm:spPr/>
    </dgm:pt>
    <dgm:pt modelId="{493DA059-B1D0-4C35-BD72-1C195C42789C}" type="pres">
      <dgm:prSet presAssocID="{14A672FE-2624-4333-B26F-8D9F368F051E}" presName="childNode1tx" presStyleLbl="bgAcc1" presStyleIdx="2" presStyleCnt="5">
        <dgm:presLayoutVars>
          <dgm:bulletEnabled val="1"/>
        </dgm:presLayoutVars>
      </dgm:prSet>
      <dgm:spPr/>
    </dgm:pt>
    <dgm:pt modelId="{7D66B053-14E5-4CD2-8042-7903A23A5098}" type="pres">
      <dgm:prSet presAssocID="{14A672FE-2624-4333-B26F-8D9F368F051E}" presName="parentNode1" presStyleLbl="node1" presStyleIdx="2" presStyleCnt="5" custLinFactNeighborX="-59988" custLinFactNeighborY="1339">
        <dgm:presLayoutVars>
          <dgm:chMax val="1"/>
          <dgm:bulletEnabled val="1"/>
        </dgm:presLayoutVars>
      </dgm:prSet>
      <dgm:spPr/>
    </dgm:pt>
    <dgm:pt modelId="{20F93723-EF2F-4A0F-8AAA-7191E78EF69F}" type="pres">
      <dgm:prSet presAssocID="{14A672FE-2624-4333-B26F-8D9F368F051E}" presName="connSite1" presStyleCnt="0"/>
      <dgm:spPr/>
    </dgm:pt>
    <dgm:pt modelId="{E1F63210-D9BC-44D3-9CAA-745402DBC55C}" type="pres">
      <dgm:prSet presAssocID="{DECAE4C9-9E04-406F-9898-43067B6A5A26}" presName="Name9" presStyleLbl="sibTrans2D1" presStyleIdx="2" presStyleCnt="4"/>
      <dgm:spPr/>
    </dgm:pt>
    <dgm:pt modelId="{F1811175-B617-4ED3-B7D7-EEB2F449C407}" type="pres">
      <dgm:prSet presAssocID="{55232B85-5D4D-4004-B2FA-FE8E8050CC5D}" presName="composite2" presStyleCnt="0"/>
      <dgm:spPr/>
    </dgm:pt>
    <dgm:pt modelId="{011C9630-865C-4E22-84C7-5B7C648575E0}" type="pres">
      <dgm:prSet presAssocID="{55232B85-5D4D-4004-B2FA-FE8E8050CC5D}" presName="dummyNode2" presStyleLbl="node1" presStyleIdx="2" presStyleCnt="5"/>
      <dgm:spPr/>
    </dgm:pt>
    <dgm:pt modelId="{A8933D84-391C-495C-83CA-C667AC2DB54E}" type="pres">
      <dgm:prSet presAssocID="{55232B85-5D4D-4004-B2FA-FE8E8050CC5D}" presName="childNode2" presStyleLbl="bgAcc1" presStyleIdx="3" presStyleCnt="5" custLinFactNeighborX="-50879" custLinFactNeighborY="-2673">
        <dgm:presLayoutVars>
          <dgm:bulletEnabled val="1"/>
        </dgm:presLayoutVars>
      </dgm:prSet>
      <dgm:spPr/>
    </dgm:pt>
    <dgm:pt modelId="{A99853B1-C64A-4B07-AFA7-1A2191C14D24}" type="pres">
      <dgm:prSet presAssocID="{55232B85-5D4D-4004-B2FA-FE8E8050CC5D}" presName="childNode2tx" presStyleLbl="bgAcc1" presStyleIdx="3" presStyleCnt="5">
        <dgm:presLayoutVars>
          <dgm:bulletEnabled val="1"/>
        </dgm:presLayoutVars>
      </dgm:prSet>
      <dgm:spPr/>
    </dgm:pt>
    <dgm:pt modelId="{35371D0B-0A29-4F20-873C-C4F3FB5F96DF}" type="pres">
      <dgm:prSet presAssocID="{55232B85-5D4D-4004-B2FA-FE8E8050CC5D}" presName="parentNode2" presStyleLbl="node1" presStyleIdx="3" presStyleCnt="5" custLinFactNeighborX="-48336" custLinFactNeighborY="-18628">
        <dgm:presLayoutVars>
          <dgm:chMax val="0"/>
          <dgm:bulletEnabled val="1"/>
        </dgm:presLayoutVars>
      </dgm:prSet>
      <dgm:spPr/>
    </dgm:pt>
    <dgm:pt modelId="{92A59426-F67C-441D-99BC-AD40294BE4A9}" type="pres">
      <dgm:prSet presAssocID="{55232B85-5D4D-4004-B2FA-FE8E8050CC5D}" presName="connSite2" presStyleCnt="0"/>
      <dgm:spPr/>
    </dgm:pt>
    <dgm:pt modelId="{EA8B7A15-AB85-4D20-9475-6338184114F9}" type="pres">
      <dgm:prSet presAssocID="{DCF40B36-B504-46EB-91B6-B2588656E3DA}" presName="Name18" presStyleLbl="sibTrans2D1" presStyleIdx="3" presStyleCnt="4"/>
      <dgm:spPr/>
    </dgm:pt>
    <dgm:pt modelId="{DEF592A1-158A-4F33-819F-611D4D58EAA0}" type="pres">
      <dgm:prSet presAssocID="{679C7EB5-C155-429A-9B3D-A16632A76FAE}" presName="composite1" presStyleCnt="0"/>
      <dgm:spPr/>
    </dgm:pt>
    <dgm:pt modelId="{4CFF7754-8BAD-445E-9035-30EE30BAC9AC}" type="pres">
      <dgm:prSet presAssocID="{679C7EB5-C155-429A-9B3D-A16632A76FAE}" presName="dummyNode1" presStyleLbl="node1" presStyleIdx="3" presStyleCnt="5"/>
      <dgm:spPr/>
    </dgm:pt>
    <dgm:pt modelId="{D09C4F12-DFC1-4C38-82C3-4C5BB34A040A}" type="pres">
      <dgm:prSet presAssocID="{679C7EB5-C155-429A-9B3D-A16632A76FAE}" presName="childNode1" presStyleLbl="bgAcc1" presStyleIdx="4" presStyleCnt="5" custLinFactX="30635" custLinFactNeighborX="100000" custLinFactNeighborY="-6303">
        <dgm:presLayoutVars>
          <dgm:bulletEnabled val="1"/>
        </dgm:presLayoutVars>
      </dgm:prSet>
      <dgm:spPr/>
    </dgm:pt>
    <dgm:pt modelId="{D68ADC99-9291-4960-9A3A-BF95D2E1106F}" type="pres">
      <dgm:prSet presAssocID="{679C7EB5-C155-429A-9B3D-A16632A76FAE}" presName="childNode1tx" presStyleLbl="bgAcc1" presStyleIdx="4" presStyleCnt="5">
        <dgm:presLayoutVars>
          <dgm:bulletEnabled val="1"/>
        </dgm:presLayoutVars>
      </dgm:prSet>
      <dgm:spPr/>
    </dgm:pt>
    <dgm:pt modelId="{E6DB86C1-34C5-45DF-9B03-77B71267454F}" type="pres">
      <dgm:prSet presAssocID="{679C7EB5-C155-429A-9B3D-A16632A76FAE}" presName="parentNode1" presStyleLbl="node1" presStyleIdx="4" presStyleCnt="5" custLinFactX="66427" custLinFactNeighborX="100000" custLinFactNeighborY="-15647">
        <dgm:presLayoutVars>
          <dgm:chMax val="1"/>
          <dgm:bulletEnabled val="1"/>
        </dgm:presLayoutVars>
      </dgm:prSet>
      <dgm:spPr/>
    </dgm:pt>
    <dgm:pt modelId="{B5C1F3B2-743B-42F3-887A-3B4397B50604}" type="pres">
      <dgm:prSet presAssocID="{679C7EB5-C155-429A-9B3D-A16632A76FAE}" presName="connSite1" presStyleCnt="0"/>
      <dgm:spPr/>
    </dgm:pt>
  </dgm:ptLst>
  <dgm:cxnLst>
    <dgm:cxn modelId="{52145401-6601-4E7A-8A0C-F6ACBF682491}" type="presOf" srcId="{55232B85-5D4D-4004-B2FA-FE8E8050CC5D}" destId="{35371D0B-0A29-4F20-873C-C4F3FB5F96DF}" srcOrd="0" destOrd="0" presId="urn:microsoft.com/office/officeart/2005/8/layout/hProcess4"/>
    <dgm:cxn modelId="{608C0C0C-F7D1-4551-B9B2-AB596CB4B856}" type="presOf" srcId="{8231C08C-3A91-4181-9C3E-E2FB94183BB1}" destId="{4C058507-5386-4181-B44F-B79721922944}" srcOrd="0" destOrd="0" presId="urn:microsoft.com/office/officeart/2005/8/layout/hProcess4"/>
    <dgm:cxn modelId="{1812FB0C-EB5A-49B0-82D0-2594BEA1B8C5}" type="presOf" srcId="{DCF40B36-B504-46EB-91B6-B2588656E3DA}" destId="{EA8B7A15-AB85-4D20-9475-6338184114F9}" srcOrd="0" destOrd="0" presId="urn:microsoft.com/office/officeart/2005/8/layout/hProcess4"/>
    <dgm:cxn modelId="{74E0790E-66DB-4589-97E3-DF8AC5DFFEAC}" type="presOf" srcId="{7754A969-69DE-4766-9825-A21381985638}" destId="{A8933D84-391C-495C-83CA-C667AC2DB54E}" srcOrd="0" destOrd="0" presId="urn:microsoft.com/office/officeart/2005/8/layout/hProcess4"/>
    <dgm:cxn modelId="{24F1621D-BDB2-47D5-8B83-9D976289E500}" type="presOf" srcId="{67499861-95F5-4B53-B355-EAE3F0CE4CB2}" destId="{3F2AFCEA-7279-4683-BEA2-FCE769822594}" srcOrd="0" destOrd="1" presId="urn:microsoft.com/office/officeart/2005/8/layout/hProcess4"/>
    <dgm:cxn modelId="{E2E4411E-EDDB-4479-B4CC-5FFAF92EABE7}" srcId="{6D9DC653-0A2D-4EEC-B891-57AEE54B26DE}" destId="{DBB8BC31-5329-4C95-990B-B160919925DB}" srcOrd="0" destOrd="0" parTransId="{AD5430FA-1D5C-42BE-94A4-8969AA9A1D69}" sibTransId="{C5BECCC5-8D56-4951-BD41-1A0F3115551A}"/>
    <dgm:cxn modelId="{F2FC131F-3C61-47FF-88A6-EC3254043852}" type="presOf" srcId="{DBB8BC31-5329-4C95-990B-B160919925DB}" destId="{68D6BECB-ADB2-4595-8631-76A562090C57}" srcOrd="0" destOrd="0" presId="urn:microsoft.com/office/officeart/2005/8/layout/hProcess4"/>
    <dgm:cxn modelId="{BDA3D223-A5A0-410F-BAD0-223DF17A8979}" srcId="{D0A59F7F-0CB5-43D0-95C2-67161A774523}" destId="{D9A924C6-6444-42F7-9298-0FB3449EBDA7}" srcOrd="0" destOrd="0" parTransId="{BD4DB8BC-2D72-4246-8FE2-617E38EFA332}" sibTransId="{7120AC0A-6DE4-4072-AF3D-FD166F81D215}"/>
    <dgm:cxn modelId="{E247BE2A-68F9-4837-9B53-3D02D3A31BBA}" type="presOf" srcId="{4461CB96-49A7-4A39-80E4-D4847F6C44EF}" destId="{900FEF43-6A2C-4E94-9DE1-E9F51A7A91D3}" srcOrd="0" destOrd="0" presId="urn:microsoft.com/office/officeart/2005/8/layout/hProcess4"/>
    <dgm:cxn modelId="{1580435B-1E19-4DDC-8FE3-DB8DBFE6872C}" srcId="{6D9DC653-0A2D-4EEC-B891-57AEE54B26DE}" destId="{55232B85-5D4D-4004-B2FA-FE8E8050CC5D}" srcOrd="3" destOrd="0" parTransId="{CA65ABC3-42A8-49E9-9935-2EF724946254}" sibTransId="{DCF40B36-B504-46EB-91B6-B2588656E3DA}"/>
    <dgm:cxn modelId="{5F484F41-B168-4DDF-96F3-80DED99C5ABC}" type="presOf" srcId="{1089327C-D9BB-4B6D-84B5-F092BF3F12F0}" destId="{900FEF43-6A2C-4E94-9DE1-E9F51A7A91D3}" srcOrd="0" destOrd="1" presId="urn:microsoft.com/office/officeart/2005/8/layout/hProcess4"/>
    <dgm:cxn modelId="{6187A661-4DDD-44FA-8BC9-AAF7FEFC3111}" type="presOf" srcId="{679C7EB5-C155-429A-9B3D-A16632A76FAE}" destId="{E6DB86C1-34C5-45DF-9B03-77B71267454F}" srcOrd="0" destOrd="0" presId="urn:microsoft.com/office/officeart/2005/8/layout/hProcess4"/>
    <dgm:cxn modelId="{90277544-50A5-4C4B-A642-0B2473111110}" srcId="{6D9DC653-0A2D-4EEC-B891-57AEE54B26DE}" destId="{14A672FE-2624-4333-B26F-8D9F368F051E}" srcOrd="2" destOrd="0" parTransId="{28965340-3F6D-49EE-8A4F-BC48075C3377}" sibTransId="{DECAE4C9-9E04-406F-9898-43067B6A5A26}"/>
    <dgm:cxn modelId="{F1CD3A45-4B47-44C4-A609-11F63DDCB9A5}" srcId="{D0A59F7F-0CB5-43D0-95C2-67161A774523}" destId="{67499861-95F5-4B53-B355-EAE3F0CE4CB2}" srcOrd="1" destOrd="0" parTransId="{0A55FCC3-9546-466B-BCBC-AF6B48988F71}" sibTransId="{C5262681-8C4E-499E-98E1-FEDD65897362}"/>
    <dgm:cxn modelId="{0E6E166B-F077-45EE-ABD3-80ACB7E78531}" type="presOf" srcId="{D0A59F7F-0CB5-43D0-95C2-67161A774523}" destId="{395A042B-E9F0-48BC-BAB9-EDFC9AE116F5}" srcOrd="0" destOrd="0" presId="urn:microsoft.com/office/officeart/2005/8/layout/hProcess4"/>
    <dgm:cxn modelId="{09EBDA59-52F6-4418-883C-BD03F8A1ED69}" type="presOf" srcId="{1089327C-D9BB-4B6D-84B5-F092BF3F12F0}" destId="{493DA059-B1D0-4C35-BD72-1C195C42789C}" srcOrd="1" destOrd="1" presId="urn:microsoft.com/office/officeart/2005/8/layout/hProcess4"/>
    <dgm:cxn modelId="{A616587E-247E-44DC-B033-AFE82E2665D2}" type="presOf" srcId="{337BF192-17C0-4B5C-BE99-9B0A4993263F}" destId="{A99853B1-C64A-4B07-AFA7-1A2191C14D24}" srcOrd="1" destOrd="1" presId="urn:microsoft.com/office/officeart/2005/8/layout/hProcess4"/>
    <dgm:cxn modelId="{82789C8C-FBF5-4A5C-A707-82B28626FE96}" type="presOf" srcId="{7754A969-69DE-4766-9825-A21381985638}" destId="{A99853B1-C64A-4B07-AFA7-1A2191C14D24}" srcOrd="1" destOrd="0" presId="urn:microsoft.com/office/officeart/2005/8/layout/hProcess4"/>
    <dgm:cxn modelId="{9303E48D-B9F6-4F30-9D66-DA98AF4449A7}" srcId="{14A672FE-2624-4333-B26F-8D9F368F051E}" destId="{1089327C-D9BB-4B6D-84B5-F092BF3F12F0}" srcOrd="1" destOrd="0" parTransId="{9FAF8380-D4A4-4309-A98E-14D35B3685D4}" sibTransId="{E129BEE1-FA02-4A06-ACB2-26080115F481}"/>
    <dgm:cxn modelId="{E1D4D795-265C-4D67-8504-A1B22000845F}" srcId="{14A672FE-2624-4333-B26F-8D9F368F051E}" destId="{4461CB96-49A7-4A39-80E4-D4847F6C44EF}" srcOrd="0" destOrd="0" parTransId="{5E34F842-653D-4275-BBA2-33F5210F704C}" sibTransId="{72CE3686-580D-4C7F-AFB5-192E8A6C925C}"/>
    <dgm:cxn modelId="{ADDDA5A0-899B-4970-B91C-85022F3D4C65}" type="presOf" srcId="{14A672FE-2624-4333-B26F-8D9F368F051E}" destId="{7D66B053-14E5-4CD2-8042-7903A23A5098}" srcOrd="0" destOrd="0" presId="urn:microsoft.com/office/officeart/2005/8/layout/hProcess4"/>
    <dgm:cxn modelId="{317A93A4-11F2-4AA9-B4DB-E872B5F7D5B5}" srcId="{6D9DC653-0A2D-4EEC-B891-57AEE54B26DE}" destId="{D0A59F7F-0CB5-43D0-95C2-67161A774523}" srcOrd="1" destOrd="0" parTransId="{55FB0188-E3E9-4C36-A9C7-B2859B25D066}" sibTransId="{8231C08C-3A91-4181-9C3E-E2FB94183BB1}"/>
    <dgm:cxn modelId="{35A8F8B5-9106-40AF-AEDC-795E9788E4B3}" type="presOf" srcId="{F453E4D3-46D5-468A-9C94-F776F5BAC6EF}" destId="{678695CA-64E6-45E4-9D93-3CB556C8355E}" srcOrd="1" destOrd="0" presId="urn:microsoft.com/office/officeart/2005/8/layout/hProcess4"/>
    <dgm:cxn modelId="{89200AC5-6B80-4BE1-9C8F-10FC27BF3E0A}" type="presOf" srcId="{C5BECCC5-8D56-4951-BD41-1A0F3115551A}" destId="{6EB6CFBE-9F32-453D-8E42-A78CF3FFD7E5}" srcOrd="0" destOrd="0" presId="urn:microsoft.com/office/officeart/2005/8/layout/hProcess4"/>
    <dgm:cxn modelId="{41C349CD-62B4-4D7F-84C5-0E810D9A27B5}" type="presOf" srcId="{D9A924C6-6444-42F7-9298-0FB3449EBDA7}" destId="{87421DCA-4C05-4B50-A300-940F001EA6D0}" srcOrd="1" destOrd="0" presId="urn:microsoft.com/office/officeart/2005/8/layout/hProcess4"/>
    <dgm:cxn modelId="{7516CFCD-F423-4F3C-A79E-9F3E94B7E680}" type="presOf" srcId="{D9A924C6-6444-42F7-9298-0FB3449EBDA7}" destId="{3F2AFCEA-7279-4683-BEA2-FCE769822594}" srcOrd="0" destOrd="0" presId="urn:microsoft.com/office/officeart/2005/8/layout/hProcess4"/>
    <dgm:cxn modelId="{ADDAAED8-54EC-44AC-9D19-363FEAFF9E1C}" srcId="{55232B85-5D4D-4004-B2FA-FE8E8050CC5D}" destId="{7754A969-69DE-4766-9825-A21381985638}" srcOrd="0" destOrd="0" parTransId="{3384948B-D3D4-47AA-AA63-660FD267F4E6}" sibTransId="{E40E0490-1B3B-47EB-B58A-5467A181026D}"/>
    <dgm:cxn modelId="{A999EEDA-FDEE-49EB-BA11-84FCBFCD7417}" type="presOf" srcId="{4461CB96-49A7-4A39-80E4-D4847F6C44EF}" destId="{493DA059-B1D0-4C35-BD72-1C195C42789C}" srcOrd="1" destOrd="0" presId="urn:microsoft.com/office/officeart/2005/8/layout/hProcess4"/>
    <dgm:cxn modelId="{7C3686DE-F51E-4D58-B0CA-EE13C21F85CF}" srcId="{DBB8BC31-5329-4C95-990B-B160919925DB}" destId="{F453E4D3-46D5-468A-9C94-F776F5BAC6EF}" srcOrd="0" destOrd="0" parTransId="{C87199BA-63C5-44C5-9908-E251C842A1B5}" sibTransId="{F040F3DD-6C32-474B-AF43-3BF303924410}"/>
    <dgm:cxn modelId="{E08B87DE-E037-4E5A-8093-ADEC60F7E8BB}" type="presOf" srcId="{67499861-95F5-4B53-B355-EAE3F0CE4CB2}" destId="{87421DCA-4C05-4B50-A300-940F001EA6D0}" srcOrd="1" destOrd="1" presId="urn:microsoft.com/office/officeart/2005/8/layout/hProcess4"/>
    <dgm:cxn modelId="{2A1B2DE3-2260-4AAB-AD04-DC51D9DEF77C}" type="presOf" srcId="{DECAE4C9-9E04-406F-9898-43067B6A5A26}" destId="{E1F63210-D9BC-44D3-9CAA-745402DBC55C}" srcOrd="0" destOrd="0" presId="urn:microsoft.com/office/officeart/2005/8/layout/hProcess4"/>
    <dgm:cxn modelId="{7D85C7E6-D623-4F8F-BA0C-12E203FB6D35}" type="presOf" srcId="{337BF192-17C0-4B5C-BE99-9B0A4993263F}" destId="{A8933D84-391C-495C-83CA-C667AC2DB54E}" srcOrd="0" destOrd="1" presId="urn:microsoft.com/office/officeart/2005/8/layout/hProcess4"/>
    <dgm:cxn modelId="{A65AA8EB-3A23-4D45-89E9-DF137DBE0192}" type="presOf" srcId="{6D9DC653-0A2D-4EEC-B891-57AEE54B26DE}" destId="{AB03DE42-200A-4AC7-A4DE-EE8A68ED82E4}" srcOrd="0" destOrd="0" presId="urn:microsoft.com/office/officeart/2005/8/layout/hProcess4"/>
    <dgm:cxn modelId="{0E35B2F3-00A7-41E3-BBB2-190D96D78717}" type="presOf" srcId="{F453E4D3-46D5-468A-9C94-F776F5BAC6EF}" destId="{5B460F90-3DF1-4627-A2AC-2639FB86FFFF}" srcOrd="0" destOrd="0" presId="urn:microsoft.com/office/officeart/2005/8/layout/hProcess4"/>
    <dgm:cxn modelId="{19820AF8-66B3-4BE6-8BDC-0EBF78E1A1B2}" srcId="{6D9DC653-0A2D-4EEC-B891-57AEE54B26DE}" destId="{679C7EB5-C155-429A-9B3D-A16632A76FAE}" srcOrd="4" destOrd="0" parTransId="{3322A26E-03F6-43DC-9203-282C09C22065}" sibTransId="{958DA60B-28FB-4085-8C04-EF3712C387E5}"/>
    <dgm:cxn modelId="{94AF5EFD-C871-4C69-BB46-EABCFD0908BE}" srcId="{55232B85-5D4D-4004-B2FA-FE8E8050CC5D}" destId="{337BF192-17C0-4B5C-BE99-9B0A4993263F}" srcOrd="1" destOrd="0" parTransId="{8D4A78EE-5355-4220-A416-5666CF119E69}" sibTransId="{E6253925-2835-462C-9EFF-4881B3DE8540}"/>
    <dgm:cxn modelId="{A1A05FE2-F5A3-4502-BC74-D385A5AB51DE}" type="presParOf" srcId="{AB03DE42-200A-4AC7-A4DE-EE8A68ED82E4}" destId="{01B0A675-66AF-4936-B687-025CE1540701}" srcOrd="0" destOrd="0" presId="urn:microsoft.com/office/officeart/2005/8/layout/hProcess4"/>
    <dgm:cxn modelId="{7EC310FD-F43F-4D74-88DC-A853F9A65440}" type="presParOf" srcId="{AB03DE42-200A-4AC7-A4DE-EE8A68ED82E4}" destId="{BBD2FB40-479B-4956-882C-7D1867EC0393}" srcOrd="1" destOrd="0" presId="urn:microsoft.com/office/officeart/2005/8/layout/hProcess4"/>
    <dgm:cxn modelId="{BDD92642-22A3-48EF-A73A-1F274CF7B581}" type="presParOf" srcId="{AB03DE42-200A-4AC7-A4DE-EE8A68ED82E4}" destId="{B268C341-0636-449A-B3B1-9071F46075B8}" srcOrd="2" destOrd="0" presId="urn:microsoft.com/office/officeart/2005/8/layout/hProcess4"/>
    <dgm:cxn modelId="{95B5E818-BC95-4446-B8D1-049EC51D8892}" type="presParOf" srcId="{B268C341-0636-449A-B3B1-9071F46075B8}" destId="{4CC4BFFA-F3FC-410E-9578-2F5A886CF994}" srcOrd="0" destOrd="0" presId="urn:microsoft.com/office/officeart/2005/8/layout/hProcess4"/>
    <dgm:cxn modelId="{05F07565-32DC-4482-95FB-9423F57F0450}" type="presParOf" srcId="{4CC4BFFA-F3FC-410E-9578-2F5A886CF994}" destId="{AFB09029-4C3B-4E77-ACF0-7FA6A2385721}" srcOrd="0" destOrd="0" presId="urn:microsoft.com/office/officeart/2005/8/layout/hProcess4"/>
    <dgm:cxn modelId="{53FC83FF-69AC-4BAE-B83B-7ABECCD03641}" type="presParOf" srcId="{4CC4BFFA-F3FC-410E-9578-2F5A886CF994}" destId="{5B460F90-3DF1-4627-A2AC-2639FB86FFFF}" srcOrd="1" destOrd="0" presId="urn:microsoft.com/office/officeart/2005/8/layout/hProcess4"/>
    <dgm:cxn modelId="{B40D7CFE-47A8-4BB8-B90B-3BC4630D6A8A}" type="presParOf" srcId="{4CC4BFFA-F3FC-410E-9578-2F5A886CF994}" destId="{678695CA-64E6-45E4-9D93-3CB556C8355E}" srcOrd="2" destOrd="0" presId="urn:microsoft.com/office/officeart/2005/8/layout/hProcess4"/>
    <dgm:cxn modelId="{D3EFE3CD-9837-4E02-8C10-113D0CF79C84}" type="presParOf" srcId="{4CC4BFFA-F3FC-410E-9578-2F5A886CF994}" destId="{68D6BECB-ADB2-4595-8631-76A562090C57}" srcOrd="3" destOrd="0" presId="urn:microsoft.com/office/officeart/2005/8/layout/hProcess4"/>
    <dgm:cxn modelId="{4A00003C-B1BE-4362-86D0-96DD35E92EFF}" type="presParOf" srcId="{4CC4BFFA-F3FC-410E-9578-2F5A886CF994}" destId="{CE39F9B2-5CF7-4D6D-A602-4C2CD7032160}" srcOrd="4" destOrd="0" presId="urn:microsoft.com/office/officeart/2005/8/layout/hProcess4"/>
    <dgm:cxn modelId="{A3601431-CEDA-4D27-AB28-054D5FA8C060}" type="presParOf" srcId="{B268C341-0636-449A-B3B1-9071F46075B8}" destId="{6EB6CFBE-9F32-453D-8E42-A78CF3FFD7E5}" srcOrd="1" destOrd="0" presId="urn:microsoft.com/office/officeart/2005/8/layout/hProcess4"/>
    <dgm:cxn modelId="{851B04F0-5C32-493A-AEE1-C8342BB7C8E6}" type="presParOf" srcId="{B268C341-0636-449A-B3B1-9071F46075B8}" destId="{B94FCF81-B4DB-451C-978E-68DF3E02AF9D}" srcOrd="2" destOrd="0" presId="urn:microsoft.com/office/officeart/2005/8/layout/hProcess4"/>
    <dgm:cxn modelId="{F4E699B5-FB80-4E6E-8BC6-EB090BF3DE77}" type="presParOf" srcId="{B94FCF81-B4DB-451C-978E-68DF3E02AF9D}" destId="{8B903180-4E24-4D26-A6A9-438967DF2716}" srcOrd="0" destOrd="0" presId="urn:microsoft.com/office/officeart/2005/8/layout/hProcess4"/>
    <dgm:cxn modelId="{AC4CBA3B-DC06-4A32-8B62-E147F20D4D3E}" type="presParOf" srcId="{B94FCF81-B4DB-451C-978E-68DF3E02AF9D}" destId="{3F2AFCEA-7279-4683-BEA2-FCE769822594}" srcOrd="1" destOrd="0" presId="urn:microsoft.com/office/officeart/2005/8/layout/hProcess4"/>
    <dgm:cxn modelId="{EF681B71-346E-40B8-91B0-8EABBE66BD51}" type="presParOf" srcId="{B94FCF81-B4DB-451C-978E-68DF3E02AF9D}" destId="{87421DCA-4C05-4B50-A300-940F001EA6D0}" srcOrd="2" destOrd="0" presId="urn:microsoft.com/office/officeart/2005/8/layout/hProcess4"/>
    <dgm:cxn modelId="{3CCB6D85-EA0B-4D23-9EDD-082FA7B7ED93}" type="presParOf" srcId="{B94FCF81-B4DB-451C-978E-68DF3E02AF9D}" destId="{395A042B-E9F0-48BC-BAB9-EDFC9AE116F5}" srcOrd="3" destOrd="0" presId="urn:microsoft.com/office/officeart/2005/8/layout/hProcess4"/>
    <dgm:cxn modelId="{70EEFD64-E353-4CC6-9A69-446E8FD842BC}" type="presParOf" srcId="{B94FCF81-B4DB-451C-978E-68DF3E02AF9D}" destId="{58AB55E0-C581-441D-BC9B-596BBCF05ABD}" srcOrd="4" destOrd="0" presId="urn:microsoft.com/office/officeart/2005/8/layout/hProcess4"/>
    <dgm:cxn modelId="{A3C7FCD8-DCB6-4758-A92F-9AE7E7028525}" type="presParOf" srcId="{B268C341-0636-449A-B3B1-9071F46075B8}" destId="{4C058507-5386-4181-B44F-B79721922944}" srcOrd="3" destOrd="0" presId="urn:microsoft.com/office/officeart/2005/8/layout/hProcess4"/>
    <dgm:cxn modelId="{22742B6A-4205-4101-A20F-6C4537A28FF6}" type="presParOf" srcId="{B268C341-0636-449A-B3B1-9071F46075B8}" destId="{C34540C8-93F9-4E54-AEE7-AA528020F329}" srcOrd="4" destOrd="0" presId="urn:microsoft.com/office/officeart/2005/8/layout/hProcess4"/>
    <dgm:cxn modelId="{2418E806-D38D-486F-8ACB-C1B535C0F6E6}" type="presParOf" srcId="{C34540C8-93F9-4E54-AEE7-AA528020F329}" destId="{517DC9A7-6AA6-414D-B983-C228E8787551}" srcOrd="0" destOrd="0" presId="urn:microsoft.com/office/officeart/2005/8/layout/hProcess4"/>
    <dgm:cxn modelId="{A86950DF-9DFB-46F9-9613-ACAA395EE748}" type="presParOf" srcId="{C34540C8-93F9-4E54-AEE7-AA528020F329}" destId="{900FEF43-6A2C-4E94-9DE1-E9F51A7A91D3}" srcOrd="1" destOrd="0" presId="urn:microsoft.com/office/officeart/2005/8/layout/hProcess4"/>
    <dgm:cxn modelId="{C4D54C53-32B0-4416-97A9-965A0F09F9FA}" type="presParOf" srcId="{C34540C8-93F9-4E54-AEE7-AA528020F329}" destId="{493DA059-B1D0-4C35-BD72-1C195C42789C}" srcOrd="2" destOrd="0" presId="urn:microsoft.com/office/officeart/2005/8/layout/hProcess4"/>
    <dgm:cxn modelId="{BCF27884-F079-45CF-8C4F-79832E091BC3}" type="presParOf" srcId="{C34540C8-93F9-4E54-AEE7-AA528020F329}" destId="{7D66B053-14E5-4CD2-8042-7903A23A5098}" srcOrd="3" destOrd="0" presId="urn:microsoft.com/office/officeart/2005/8/layout/hProcess4"/>
    <dgm:cxn modelId="{5D17EF15-C5CE-4C87-BE66-FD2D09562AC0}" type="presParOf" srcId="{C34540C8-93F9-4E54-AEE7-AA528020F329}" destId="{20F93723-EF2F-4A0F-8AAA-7191E78EF69F}" srcOrd="4" destOrd="0" presId="urn:microsoft.com/office/officeart/2005/8/layout/hProcess4"/>
    <dgm:cxn modelId="{2FFAEC1A-970B-4290-9C33-AD65FC12AD38}" type="presParOf" srcId="{B268C341-0636-449A-B3B1-9071F46075B8}" destId="{E1F63210-D9BC-44D3-9CAA-745402DBC55C}" srcOrd="5" destOrd="0" presId="urn:microsoft.com/office/officeart/2005/8/layout/hProcess4"/>
    <dgm:cxn modelId="{AAC874C7-BF16-4D93-BEA6-D5FCF7856A45}" type="presParOf" srcId="{B268C341-0636-449A-B3B1-9071F46075B8}" destId="{F1811175-B617-4ED3-B7D7-EEB2F449C407}" srcOrd="6" destOrd="0" presId="urn:microsoft.com/office/officeart/2005/8/layout/hProcess4"/>
    <dgm:cxn modelId="{10747D69-6946-43D4-98F1-B88195E409A7}" type="presParOf" srcId="{F1811175-B617-4ED3-B7D7-EEB2F449C407}" destId="{011C9630-865C-4E22-84C7-5B7C648575E0}" srcOrd="0" destOrd="0" presId="urn:microsoft.com/office/officeart/2005/8/layout/hProcess4"/>
    <dgm:cxn modelId="{DD0D3117-AB12-46FA-A0E8-ED5776848E58}" type="presParOf" srcId="{F1811175-B617-4ED3-B7D7-EEB2F449C407}" destId="{A8933D84-391C-495C-83CA-C667AC2DB54E}" srcOrd="1" destOrd="0" presId="urn:microsoft.com/office/officeart/2005/8/layout/hProcess4"/>
    <dgm:cxn modelId="{3C3AE812-307E-4947-97F5-E87BD712D344}" type="presParOf" srcId="{F1811175-B617-4ED3-B7D7-EEB2F449C407}" destId="{A99853B1-C64A-4B07-AFA7-1A2191C14D24}" srcOrd="2" destOrd="0" presId="urn:microsoft.com/office/officeart/2005/8/layout/hProcess4"/>
    <dgm:cxn modelId="{D331DC44-06FA-43E4-ADA5-AE33C48DA708}" type="presParOf" srcId="{F1811175-B617-4ED3-B7D7-EEB2F449C407}" destId="{35371D0B-0A29-4F20-873C-C4F3FB5F96DF}" srcOrd="3" destOrd="0" presId="urn:microsoft.com/office/officeart/2005/8/layout/hProcess4"/>
    <dgm:cxn modelId="{3927E18A-54DD-455D-8218-7ABF532CE954}" type="presParOf" srcId="{F1811175-B617-4ED3-B7D7-EEB2F449C407}" destId="{92A59426-F67C-441D-99BC-AD40294BE4A9}" srcOrd="4" destOrd="0" presId="urn:microsoft.com/office/officeart/2005/8/layout/hProcess4"/>
    <dgm:cxn modelId="{A85F5465-0D35-4490-B454-D37EAC014E6B}" type="presParOf" srcId="{B268C341-0636-449A-B3B1-9071F46075B8}" destId="{EA8B7A15-AB85-4D20-9475-6338184114F9}" srcOrd="7" destOrd="0" presId="urn:microsoft.com/office/officeart/2005/8/layout/hProcess4"/>
    <dgm:cxn modelId="{CA07F0B6-9390-46D4-9896-09732E1AFDDC}" type="presParOf" srcId="{B268C341-0636-449A-B3B1-9071F46075B8}" destId="{DEF592A1-158A-4F33-819F-611D4D58EAA0}" srcOrd="8" destOrd="0" presId="urn:microsoft.com/office/officeart/2005/8/layout/hProcess4"/>
    <dgm:cxn modelId="{FBD00009-E004-407D-A87F-36F1982ABEED}" type="presParOf" srcId="{DEF592A1-158A-4F33-819F-611D4D58EAA0}" destId="{4CFF7754-8BAD-445E-9035-30EE30BAC9AC}" srcOrd="0" destOrd="0" presId="urn:microsoft.com/office/officeart/2005/8/layout/hProcess4"/>
    <dgm:cxn modelId="{F01B6F0C-2B0D-42B0-AD04-B7C1C2F87D5F}" type="presParOf" srcId="{DEF592A1-158A-4F33-819F-611D4D58EAA0}" destId="{D09C4F12-DFC1-4C38-82C3-4C5BB34A040A}" srcOrd="1" destOrd="0" presId="urn:microsoft.com/office/officeart/2005/8/layout/hProcess4"/>
    <dgm:cxn modelId="{32E36877-F67F-4E8D-9EE6-18096FBFE8C7}" type="presParOf" srcId="{DEF592A1-158A-4F33-819F-611D4D58EAA0}" destId="{D68ADC99-9291-4960-9A3A-BF95D2E1106F}" srcOrd="2" destOrd="0" presId="urn:microsoft.com/office/officeart/2005/8/layout/hProcess4"/>
    <dgm:cxn modelId="{A00667A1-9266-4156-B953-05FA42985885}" type="presParOf" srcId="{DEF592A1-158A-4F33-819F-611D4D58EAA0}" destId="{E6DB86C1-34C5-45DF-9B03-77B71267454F}" srcOrd="3" destOrd="0" presId="urn:microsoft.com/office/officeart/2005/8/layout/hProcess4"/>
    <dgm:cxn modelId="{9DE3A141-5965-4BFF-84BB-F9A436C69B57}" type="presParOf" srcId="{DEF592A1-158A-4F33-819F-611D4D58EAA0}" destId="{B5C1F3B2-743B-42F3-887A-3B4397B50604}"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73D75C24-798F-4624-B76F-350AE46C8FB1}">
      <dgm:prSet phldrT="[Text]"/>
      <dgm:spPr/>
      <dgm:t>
        <a:bodyPr/>
        <a:lstStyle/>
        <a:p>
          <a:r>
            <a:rPr lang="de-DE"/>
            <a:t>1977</a:t>
          </a:r>
        </a:p>
      </dgm:t>
    </dgm:pt>
    <dgm:pt modelId="{606CDCC1-43A8-42C8-9A4C-6AF324C4BABE}" type="parTrans" cxnId="{9DB63E97-8760-4EAA-BF94-D49CB68552C5}">
      <dgm:prSet/>
      <dgm:spPr/>
      <dgm:t>
        <a:bodyPr/>
        <a:lstStyle/>
        <a:p>
          <a:endParaRPr lang="de-DE"/>
        </a:p>
      </dgm:t>
    </dgm:pt>
    <dgm:pt modelId="{EA8D7670-CA33-4F2A-9B33-A2CD36942FAA}" type="sibTrans" cxnId="{9DB63E97-8760-4EAA-BF94-D49CB68552C5}">
      <dgm:prSet/>
      <dgm:spPr/>
      <dgm:t>
        <a:bodyPr/>
        <a:lstStyle/>
        <a:p>
          <a:endParaRPr lang="de-DE"/>
        </a:p>
      </dgm:t>
    </dgm:pt>
    <dgm:pt modelId="{1F45EF90-2CF2-4B04-B191-2A822D00E48F}">
      <dgm:prSet phldrT="[Text]"/>
      <dgm:spPr/>
      <dgm:t>
        <a:bodyPr/>
        <a:lstStyle/>
        <a:p>
          <a:r>
            <a:rPr lang="de-DE"/>
            <a:t>2011</a:t>
          </a:r>
        </a:p>
      </dgm:t>
    </dgm:pt>
    <dgm:pt modelId="{B94DBA35-BD7D-4ABA-9692-DEF97419469C}" type="parTrans" cxnId="{A0845E4F-5149-4CE2-BBD6-65496A63B6D8}">
      <dgm:prSet/>
      <dgm:spPr/>
      <dgm:t>
        <a:bodyPr/>
        <a:lstStyle/>
        <a:p>
          <a:endParaRPr lang="de-DE"/>
        </a:p>
      </dgm:t>
    </dgm:pt>
    <dgm:pt modelId="{2EFDF082-818E-4C1E-AF14-0C5E1B26D038}" type="sibTrans" cxnId="{A0845E4F-5149-4CE2-BBD6-65496A63B6D8}">
      <dgm:prSet/>
      <dgm:spPr/>
      <dgm:t>
        <a:bodyPr/>
        <a:lstStyle/>
        <a:p>
          <a:endParaRPr lang="de-DE"/>
        </a:p>
      </dgm:t>
    </dgm:pt>
    <dgm:pt modelId="{47318048-EBF7-4137-9E49-F7E8D68AEDE3}">
      <dgm:prSet phldrT="[Text]"/>
      <dgm:spPr/>
      <dgm:t>
        <a:bodyPr/>
        <a:lstStyle/>
        <a:p>
          <a:pPr algn="ctr">
            <a:buNone/>
          </a:pPr>
          <a:r>
            <a:rPr lang="de-DE" dirty="0"/>
            <a:t>Erste PCs werden verkauft</a:t>
          </a:r>
        </a:p>
      </dgm:t>
    </dgm:pt>
    <dgm:pt modelId="{328D9782-3F08-4D45-88AB-45D41B401776}" type="parTrans" cxnId="{40E5AF73-5380-44C6-BB44-BF0AA9DD268E}">
      <dgm:prSet/>
      <dgm:spPr/>
      <dgm:t>
        <a:bodyPr/>
        <a:lstStyle/>
        <a:p>
          <a:endParaRPr lang="de-DE"/>
        </a:p>
      </dgm:t>
    </dgm:pt>
    <dgm:pt modelId="{E562A685-A8AF-4F04-8313-7F63442D4856}" type="sibTrans" cxnId="{40E5AF73-5380-44C6-BB44-BF0AA9DD268E}">
      <dgm:prSet/>
      <dgm:spPr/>
      <dgm:t>
        <a:bodyPr/>
        <a:lstStyle/>
        <a:p>
          <a:endParaRPr lang="de-DE"/>
        </a:p>
      </dgm:t>
    </dgm:pt>
    <dgm:pt modelId="{5DDB1626-F290-4E22-8843-B10C0300535F}">
      <dgm:prSet phldrT="[Text]"/>
      <dgm:spPr/>
      <dgm:t>
        <a:bodyPr/>
        <a:lstStyle/>
        <a:p>
          <a:r>
            <a:rPr lang="de-DE"/>
            <a:t>1997</a:t>
          </a:r>
        </a:p>
      </dgm:t>
    </dgm:pt>
    <dgm:pt modelId="{57455577-3EC0-448C-9277-566818F1E968}" type="parTrans" cxnId="{140A7534-ADB1-4913-9479-12944B3AC709}">
      <dgm:prSet/>
      <dgm:spPr/>
      <dgm:t>
        <a:bodyPr/>
        <a:lstStyle/>
        <a:p>
          <a:endParaRPr lang="de-DE"/>
        </a:p>
      </dgm:t>
    </dgm:pt>
    <dgm:pt modelId="{5CF82B78-D51C-40CA-BB7B-422F692D0F8B}" type="sibTrans" cxnId="{140A7534-ADB1-4913-9479-12944B3AC709}">
      <dgm:prSet/>
      <dgm:spPr/>
      <dgm:t>
        <a:bodyPr/>
        <a:lstStyle/>
        <a:p>
          <a:endParaRPr lang="de-DE"/>
        </a:p>
      </dgm:t>
    </dgm:pt>
    <dgm:pt modelId="{6D9E964C-3F33-4AEA-B0D3-A3F08F5F4703}">
      <dgm:prSet phldrT="[Text]"/>
      <dgm:spPr/>
      <dgm:t>
        <a:bodyPr/>
        <a:lstStyle/>
        <a:p>
          <a:pPr algn="ctr">
            <a:buNone/>
          </a:pPr>
          <a:r>
            <a:rPr lang="de-DE" dirty="0"/>
            <a:t>IBM Deep Blue besiegt Schach Weltmeister</a:t>
          </a:r>
        </a:p>
      </dgm:t>
    </dgm:pt>
    <dgm:pt modelId="{824DE487-8B65-4EB0-A7CF-542D5993BBB0}" type="parTrans" cxnId="{AE818ED3-BEF1-42F0-A76D-70B09857811B}">
      <dgm:prSet/>
      <dgm:spPr/>
      <dgm:t>
        <a:bodyPr/>
        <a:lstStyle/>
        <a:p>
          <a:endParaRPr lang="de-DE"/>
        </a:p>
      </dgm:t>
    </dgm:pt>
    <dgm:pt modelId="{6C0B2DD8-7D03-47C3-83F7-200EBDC1772E}" type="sibTrans" cxnId="{AE818ED3-BEF1-42F0-A76D-70B09857811B}">
      <dgm:prSet/>
      <dgm:spPr/>
      <dgm:t>
        <a:bodyPr/>
        <a:lstStyle/>
        <a:p>
          <a:endParaRPr lang="de-DE"/>
        </a:p>
      </dgm:t>
    </dgm:pt>
    <dgm:pt modelId="{56AD4CA4-2B3C-42A9-B587-F35428EBCB16}">
      <dgm:prSet phldrT="[Text]"/>
      <dgm:spPr/>
      <dgm:t>
        <a:bodyPr/>
        <a:lstStyle/>
        <a:p>
          <a:pPr algn="ctr">
            <a:buNone/>
          </a:pPr>
          <a:r>
            <a:rPr lang="de-DE" dirty="0"/>
            <a:t>IBM Watson gewinnt </a:t>
          </a:r>
          <a:r>
            <a:rPr lang="de-DE" b="1" i="1" dirty="0"/>
            <a:t>Jeopardy!</a:t>
          </a:r>
          <a:endParaRPr lang="de-DE" dirty="0"/>
        </a:p>
      </dgm:t>
    </dgm:pt>
    <dgm:pt modelId="{C20FC3BA-C566-4344-B75F-09F2561AC4C2}" type="parTrans" cxnId="{A934B94E-1D48-4686-ADD7-5501DAA4D347}">
      <dgm:prSet/>
      <dgm:spPr/>
      <dgm:t>
        <a:bodyPr/>
        <a:lstStyle/>
        <a:p>
          <a:endParaRPr lang="de-DE"/>
        </a:p>
      </dgm:t>
    </dgm:pt>
    <dgm:pt modelId="{CB189B06-43B1-428F-8D6B-B7E86E505E73}" type="sibTrans" cxnId="{A934B94E-1D48-4686-ADD7-5501DAA4D347}">
      <dgm:prSet/>
      <dgm:spPr/>
      <dgm:t>
        <a:bodyPr/>
        <a:lstStyle/>
        <a:p>
          <a:endParaRPr lang="de-DE"/>
        </a:p>
      </dgm:t>
    </dgm:pt>
    <dgm:pt modelId="{BA911D7F-8C71-4004-B3CE-7CE150283BB6}">
      <dgm:prSet phldrT="[Text]"/>
      <dgm:spPr/>
      <dgm:t>
        <a:bodyPr/>
        <a:lstStyle/>
        <a:p>
          <a:endParaRPr lang="de-DE"/>
        </a:p>
      </dgm:t>
    </dgm:pt>
    <dgm:pt modelId="{4D6728E5-17FE-4F5E-8B10-FD18CE7108C5}" type="parTrans" cxnId="{08180E1C-E331-4143-BC6C-BF6D789CB53F}">
      <dgm:prSet/>
      <dgm:spPr/>
      <dgm:t>
        <a:bodyPr/>
        <a:lstStyle/>
        <a:p>
          <a:endParaRPr lang="de-DE"/>
        </a:p>
      </dgm:t>
    </dgm:pt>
    <dgm:pt modelId="{69D7671A-CE6A-411E-8B23-B068BD407F19}" type="sibTrans" cxnId="{08180E1C-E331-4143-BC6C-BF6D789CB53F}">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endParaRPr lang="de-DE"/>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endParaRPr lang="de-DE"/>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74C18DB-DE4E-461A-8599-AC2E0C133CBE}">
      <dgm:prSet phldrT="[Text]"/>
      <dgm:spPr/>
      <dgm:t>
        <a:bodyPr/>
        <a:lstStyle/>
        <a:p>
          <a:r>
            <a:rPr lang="de-DE"/>
            <a:t>2014</a:t>
          </a:r>
        </a:p>
      </dgm:t>
    </dgm:pt>
    <dgm:pt modelId="{1EFE48CA-6334-47B9-9AE4-4BB69CDE00B1}" type="parTrans" cxnId="{13E60C5F-A794-4DB2-810B-DC44E0FD1229}">
      <dgm:prSet/>
      <dgm:spPr/>
      <dgm:t>
        <a:bodyPr/>
        <a:lstStyle/>
        <a:p>
          <a:endParaRPr lang="de-DE"/>
        </a:p>
      </dgm:t>
    </dgm:pt>
    <dgm:pt modelId="{AB8DFABD-C9FE-4F8A-97E3-E3975A3BA768}" type="sibTrans" cxnId="{13E60C5F-A794-4DB2-810B-DC44E0FD1229}">
      <dgm:prSet/>
      <dgm:spPr/>
      <dgm:t>
        <a:bodyPr/>
        <a:lstStyle/>
        <a:p>
          <a:endParaRPr lang="de-DE"/>
        </a:p>
      </dgm:t>
    </dgm:pt>
    <dgm:pt modelId="{869D05D1-BD9C-4817-9658-A6DD59BE54E3}">
      <dgm:prSet phldrT="[Text]"/>
      <dgm:spPr/>
      <dgm:t>
        <a:bodyPr/>
        <a:lstStyle/>
        <a:p>
          <a:pPr algn="ctr">
            <a:buNone/>
          </a:pPr>
          <a:r>
            <a:rPr lang="de-DE" dirty="0"/>
            <a:t>Erste KI, die Bilder generieren kann (GAN)</a:t>
          </a:r>
        </a:p>
      </dgm:t>
    </dgm:pt>
    <dgm:pt modelId="{F2DE7D6F-323F-46A6-81E6-EA333CEE2191}" type="parTrans" cxnId="{C1F46AEA-40F9-4766-A4FB-874E918AF856}">
      <dgm:prSet/>
      <dgm:spPr/>
      <dgm:t>
        <a:bodyPr/>
        <a:lstStyle/>
        <a:p>
          <a:endParaRPr lang="de-DE"/>
        </a:p>
      </dgm:t>
    </dgm:pt>
    <dgm:pt modelId="{6FD89E9B-ABF7-4743-9142-F2DC05E8B419}" type="sibTrans" cxnId="{C1F46AEA-40F9-4766-A4FB-874E918AF856}">
      <dgm:prSet/>
      <dgm:spPr/>
      <dgm:t>
        <a:bodyPr/>
        <a:lstStyle/>
        <a:p>
          <a:endParaRPr lang="de-DE"/>
        </a:p>
      </dgm:t>
    </dgm:pt>
    <dgm:pt modelId="{DE2430CC-592E-4037-A5C2-B2993FC368AE}">
      <dgm:prSet phldrT="[Text]"/>
      <dgm:spPr/>
      <dgm:t>
        <a:bodyPr/>
        <a:lstStyle/>
        <a:p>
          <a:pPr algn="ctr">
            <a:buNone/>
          </a:pPr>
          <a:endParaRPr lang="de-DE" dirty="0"/>
        </a:p>
      </dgm:t>
    </dgm:pt>
    <dgm:pt modelId="{B97CD2AC-12C3-4306-80FC-76C98B353026}" type="parTrans" cxnId="{0EF4930A-48CE-4546-80D1-0C4E117C51A1}">
      <dgm:prSet/>
      <dgm:spPr/>
      <dgm:t>
        <a:bodyPr/>
        <a:lstStyle/>
        <a:p>
          <a:endParaRPr lang="de-DE"/>
        </a:p>
      </dgm:t>
    </dgm:pt>
    <dgm:pt modelId="{DEB73CD2-4CF4-4E7C-9304-193C8C08D854}" type="sibTrans" cxnId="{0EF4930A-48CE-4546-80D1-0C4E117C51A1}">
      <dgm:prSet/>
      <dgm:spPr/>
      <dgm:t>
        <a:bodyPr/>
        <a:lstStyle/>
        <a:p>
          <a:endParaRPr lang="de-DE"/>
        </a:p>
      </dgm:t>
    </dgm:pt>
    <dgm:pt modelId="{B16C67A8-8C1B-46EC-8709-4FE600B0488E}">
      <dgm:prSet phldrT="[Text]"/>
      <dgm:spPr/>
      <dgm:t>
        <a:bodyPr/>
        <a:lstStyle/>
        <a:p>
          <a:pPr algn="ctr">
            <a:buNone/>
          </a:pPr>
          <a:endParaRPr lang="de-DE" dirty="0"/>
        </a:p>
      </dgm:t>
    </dgm:pt>
    <dgm:pt modelId="{C4EEA02C-C85C-4B63-8AB7-B6D8E2E5A3F6}" type="parTrans" cxnId="{0EB06647-C780-4F2D-B20D-14907D0A6123}">
      <dgm:prSet/>
      <dgm:spPr/>
    </dgm:pt>
    <dgm:pt modelId="{D9937F10-60FB-4117-8EF4-715243B72764}" type="sibTrans" cxnId="{0EB06647-C780-4F2D-B20D-14907D0A6123}">
      <dgm:prSet/>
      <dgm:spPr/>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A75A7AA5-AF2B-482D-B4D9-8607926F3CFA}" type="pres">
      <dgm:prSet presAssocID="{91F60409-69F8-4185-8FC3-65634596A0C8}" presName="composite1" presStyleCnt="0"/>
      <dgm:spPr/>
    </dgm:pt>
    <dgm:pt modelId="{B690F18B-9225-4F01-8BBE-6F5BFCF73DA6}" type="pres">
      <dgm:prSet presAssocID="{91F60409-69F8-4185-8FC3-65634596A0C8}" presName="dummyNode1" presStyleLbl="node1" presStyleIdx="0" presStyleCnt="7"/>
      <dgm:spPr/>
    </dgm:pt>
    <dgm:pt modelId="{11830811-8E2B-41DF-A6F9-CAF68F6596C8}" type="pres">
      <dgm:prSet presAssocID="{91F60409-69F8-4185-8FC3-65634596A0C8}" presName="childNode1" presStyleLbl="bgAcc1" presStyleIdx="0" presStyleCnt="7" custLinFactX="-70839" custLinFactNeighborX="-100000" custLinFactNeighborY="3817">
        <dgm:presLayoutVars>
          <dgm:bulletEnabled val="1"/>
        </dgm:presLayoutVars>
      </dgm:prSet>
      <dgm:spPr/>
    </dgm:pt>
    <dgm:pt modelId="{0C589779-7980-416F-B4FD-5E2CEB456632}" type="pres">
      <dgm:prSet presAssocID="{91F60409-69F8-4185-8FC3-65634596A0C8}" presName="childNode1tx" presStyleLbl="bgAcc1" presStyleIdx="0" presStyleCnt="7">
        <dgm:presLayoutVars>
          <dgm:bulletEnabled val="1"/>
        </dgm:presLayoutVars>
      </dgm:prSet>
      <dgm:spPr/>
    </dgm:pt>
    <dgm:pt modelId="{404DAD27-574F-4669-8A94-FF247EE49A6E}" type="pres">
      <dgm:prSet presAssocID="{91F60409-69F8-4185-8FC3-65634596A0C8}" presName="parentNode1" presStyleLbl="node1" presStyleIdx="0" presStyleCnt="7" custLinFactX="-100000" custLinFactNeighborX="-114388" custLinFactNeighborY="16427">
        <dgm:presLayoutVars>
          <dgm:chMax val="1"/>
          <dgm:bulletEnabled val="1"/>
        </dgm:presLayoutVars>
      </dgm:prSet>
      <dgm:spPr/>
    </dgm:pt>
    <dgm:pt modelId="{169A225A-6B3A-407B-8B19-6E6DCD2F0B73}" type="pres">
      <dgm:prSet presAssocID="{91F60409-69F8-4185-8FC3-65634596A0C8}" presName="connSite1" presStyleCnt="0"/>
      <dgm:spPr/>
    </dgm:pt>
    <dgm:pt modelId="{1001EEEE-6616-4B26-9E72-CC6A6674CF92}" type="pres">
      <dgm:prSet presAssocID="{88D2A323-8AB7-4B16-9218-648A2631468C}" presName="Name9" presStyleLbl="sibTrans2D1" presStyleIdx="0" presStyleCnt="6"/>
      <dgm:spPr/>
    </dgm:pt>
    <dgm:pt modelId="{60CA7E6A-5B21-4229-A7B1-5B7F70404CA3}" type="pres">
      <dgm:prSet presAssocID="{BA911D7F-8C71-4004-B3CE-7CE150283BB6}" presName="composite2" presStyleCnt="0"/>
      <dgm:spPr/>
    </dgm:pt>
    <dgm:pt modelId="{08574B19-6A65-47BF-BEEB-6538C5DB5236}" type="pres">
      <dgm:prSet presAssocID="{BA911D7F-8C71-4004-B3CE-7CE150283BB6}" presName="dummyNode2" presStyleLbl="node1" presStyleIdx="0" presStyleCnt="7"/>
      <dgm:spPr/>
    </dgm:pt>
    <dgm:pt modelId="{F1155E7E-34AB-4974-A4AD-DF17E00968B3}" type="pres">
      <dgm:prSet presAssocID="{BA911D7F-8C71-4004-B3CE-7CE150283BB6}" presName="childNode2" presStyleLbl="bgAcc1" presStyleIdx="1" presStyleCnt="7" custLinFactX="-100000" custLinFactNeighborX="-167552" custLinFactNeighborY="-4884">
        <dgm:presLayoutVars>
          <dgm:bulletEnabled val="1"/>
        </dgm:presLayoutVars>
      </dgm:prSet>
      <dgm:spPr/>
    </dgm:pt>
    <dgm:pt modelId="{B140F5C1-002C-4666-BA40-17998A1C3B85}" type="pres">
      <dgm:prSet presAssocID="{BA911D7F-8C71-4004-B3CE-7CE150283BB6}" presName="childNode2tx" presStyleLbl="bgAcc1" presStyleIdx="1" presStyleCnt="7">
        <dgm:presLayoutVars>
          <dgm:bulletEnabled val="1"/>
        </dgm:presLayoutVars>
      </dgm:prSet>
      <dgm:spPr/>
    </dgm:pt>
    <dgm:pt modelId="{93E70491-0C65-43F9-92BA-837E06FAC463}" type="pres">
      <dgm:prSet presAssocID="{BA911D7F-8C71-4004-B3CE-7CE150283BB6}" presName="parentNode2" presStyleLbl="node1" presStyleIdx="1" presStyleCnt="7" custLinFactX="-107513" custLinFactNeighborX="-200000" custLinFactNeighborY="23262">
        <dgm:presLayoutVars>
          <dgm:chMax val="0"/>
          <dgm:bulletEnabled val="1"/>
        </dgm:presLayoutVars>
      </dgm:prSet>
      <dgm:spPr/>
    </dgm:pt>
    <dgm:pt modelId="{A7A5FB55-F2EC-4C6C-A9B7-1D3044FAC0DB}" type="pres">
      <dgm:prSet presAssocID="{BA911D7F-8C71-4004-B3CE-7CE150283BB6}" presName="connSite2" presStyleCnt="0"/>
      <dgm:spPr/>
    </dgm:pt>
    <dgm:pt modelId="{B80632E8-C501-462B-9D2A-91280DFFC760}" type="pres">
      <dgm:prSet presAssocID="{69D7671A-CE6A-411E-8B23-B068BD407F19}" presName="Name18" presStyleLbl="sibTrans2D1" presStyleIdx="1" presStyleCnt="6"/>
      <dgm:spPr/>
    </dgm:pt>
    <dgm:pt modelId="{99D243BD-55D6-4992-B381-22579C8B80AA}" type="pres">
      <dgm:prSet presAssocID="{73D75C24-798F-4624-B76F-350AE46C8FB1}" presName="composite1" presStyleCnt="0"/>
      <dgm:spPr/>
    </dgm:pt>
    <dgm:pt modelId="{4360409D-B390-41AC-958D-C91FAEBABE48}" type="pres">
      <dgm:prSet presAssocID="{73D75C24-798F-4624-B76F-350AE46C8FB1}" presName="dummyNode1" presStyleLbl="node1" presStyleIdx="1" presStyleCnt="7"/>
      <dgm:spPr/>
    </dgm:pt>
    <dgm:pt modelId="{435F3CF7-5362-4C0C-BAA3-4EA969298AA5}" type="pres">
      <dgm:prSet presAssocID="{73D75C24-798F-4624-B76F-350AE46C8FB1}" presName="childNode1" presStyleLbl="bgAcc1" presStyleIdx="2" presStyleCnt="7" custLinFactNeighborX="-96665" custLinFactNeighborY="-8287">
        <dgm:presLayoutVars>
          <dgm:bulletEnabled val="1"/>
        </dgm:presLayoutVars>
      </dgm:prSet>
      <dgm:spPr/>
    </dgm:pt>
    <dgm:pt modelId="{9060EA44-E67E-4AF7-B91A-8554F958AFF2}" type="pres">
      <dgm:prSet presAssocID="{73D75C24-798F-4624-B76F-350AE46C8FB1}" presName="childNode1tx" presStyleLbl="bgAcc1" presStyleIdx="2" presStyleCnt="7">
        <dgm:presLayoutVars>
          <dgm:bulletEnabled val="1"/>
        </dgm:presLayoutVars>
      </dgm:prSet>
      <dgm:spPr/>
    </dgm:pt>
    <dgm:pt modelId="{F03FC32C-1CA0-4FC9-BE90-5D722989A598}" type="pres">
      <dgm:prSet presAssocID="{73D75C24-798F-4624-B76F-350AE46C8FB1}" presName="parentNode1" presStyleLbl="node1" presStyleIdx="2" presStyleCnt="7" custLinFactNeighborX="-97049" custLinFactNeighborY="-27290">
        <dgm:presLayoutVars>
          <dgm:chMax val="1"/>
          <dgm:bulletEnabled val="1"/>
        </dgm:presLayoutVars>
      </dgm:prSet>
      <dgm:spPr/>
    </dgm:pt>
    <dgm:pt modelId="{1EE7070F-7C67-401F-A8E3-A6A294C55924}" type="pres">
      <dgm:prSet presAssocID="{73D75C24-798F-4624-B76F-350AE46C8FB1}" presName="connSite1" presStyleCnt="0"/>
      <dgm:spPr/>
    </dgm:pt>
    <dgm:pt modelId="{40C209A9-F7BD-4AC9-9DFB-6590F680A03E}" type="pres">
      <dgm:prSet presAssocID="{EA8D7670-CA33-4F2A-9B33-A2CD36942FAA}" presName="Name9" presStyleLbl="sibTrans2D1" presStyleIdx="2" presStyleCnt="6"/>
      <dgm:spPr/>
    </dgm:pt>
    <dgm:pt modelId="{0A973EDE-CC6A-46E3-9F6D-367F1E25C0E7}" type="pres">
      <dgm:prSet presAssocID="{5DDB1626-F290-4E22-8843-B10C0300535F}" presName="composite2" presStyleCnt="0"/>
      <dgm:spPr/>
    </dgm:pt>
    <dgm:pt modelId="{2AF2715F-7550-4DFD-B824-D33B500A5AA4}" type="pres">
      <dgm:prSet presAssocID="{5DDB1626-F290-4E22-8843-B10C0300535F}" presName="dummyNode2" presStyleLbl="node1" presStyleIdx="2" presStyleCnt="7"/>
      <dgm:spPr/>
    </dgm:pt>
    <dgm:pt modelId="{59564DBD-4A66-448F-BEF2-FA745D90AAF1}" type="pres">
      <dgm:prSet presAssocID="{5DDB1626-F290-4E22-8843-B10C0300535F}" presName="childNode2" presStyleLbl="bgAcc1" presStyleIdx="3" presStyleCnt="7" custLinFactX="-16002" custLinFactNeighborX="-100000" custLinFactNeighborY="-11459">
        <dgm:presLayoutVars>
          <dgm:bulletEnabled val="1"/>
        </dgm:presLayoutVars>
      </dgm:prSet>
      <dgm:spPr/>
    </dgm:pt>
    <dgm:pt modelId="{5EF5F7B8-7471-4FE5-836E-9D15EBD43524}" type="pres">
      <dgm:prSet presAssocID="{5DDB1626-F290-4E22-8843-B10C0300535F}" presName="childNode2tx" presStyleLbl="bgAcc1" presStyleIdx="3" presStyleCnt="7">
        <dgm:presLayoutVars>
          <dgm:bulletEnabled val="1"/>
        </dgm:presLayoutVars>
      </dgm:prSet>
      <dgm:spPr/>
    </dgm:pt>
    <dgm:pt modelId="{0A651DFD-2325-4D05-8F96-82109FC719D7}" type="pres">
      <dgm:prSet presAssocID="{5DDB1626-F290-4E22-8843-B10C0300535F}" presName="parentNode2" presStyleLbl="node1" presStyleIdx="3" presStyleCnt="7" custLinFactX="-7176" custLinFactNeighborX="-100000" custLinFactNeighborY="-25264">
        <dgm:presLayoutVars>
          <dgm:chMax val="0"/>
          <dgm:bulletEnabled val="1"/>
        </dgm:presLayoutVars>
      </dgm:prSet>
      <dgm:spPr/>
    </dgm:pt>
    <dgm:pt modelId="{35871B54-39FF-4C64-AC00-216BF1DF61E5}" type="pres">
      <dgm:prSet presAssocID="{5DDB1626-F290-4E22-8843-B10C0300535F}" presName="connSite2" presStyleCnt="0"/>
      <dgm:spPr/>
    </dgm:pt>
    <dgm:pt modelId="{FFDD8C20-74A8-45A7-A79F-9964BBAF9FBF}" type="pres">
      <dgm:prSet presAssocID="{5CF82B78-D51C-40CA-BB7B-422F692D0F8B}" presName="Name18" presStyleLbl="sibTrans2D1" presStyleIdx="3" presStyleCnt="6"/>
      <dgm:spPr/>
    </dgm:pt>
    <dgm:pt modelId="{6BAFA6DE-70F8-4872-B913-7499D566308F}" type="pres">
      <dgm:prSet presAssocID="{1F45EF90-2CF2-4B04-B191-2A822D00E48F}" presName="composite1" presStyleCnt="0"/>
      <dgm:spPr/>
    </dgm:pt>
    <dgm:pt modelId="{7186A973-3922-4522-84A0-1CF3AD8E2DAA}" type="pres">
      <dgm:prSet presAssocID="{1F45EF90-2CF2-4B04-B191-2A822D00E48F}" presName="dummyNode1" presStyleLbl="node1" presStyleIdx="3" presStyleCnt="7"/>
      <dgm:spPr/>
    </dgm:pt>
    <dgm:pt modelId="{F1811792-EAD7-4D24-BABF-8B9884348766}" type="pres">
      <dgm:prSet presAssocID="{1F45EF90-2CF2-4B04-B191-2A822D00E48F}" presName="childNode1" presStyleLbl="bgAcc1" presStyleIdx="4" presStyleCnt="7">
        <dgm:presLayoutVars>
          <dgm:bulletEnabled val="1"/>
        </dgm:presLayoutVars>
      </dgm:prSet>
      <dgm:spPr/>
    </dgm:pt>
    <dgm:pt modelId="{BE0786BD-AA8A-4971-853D-EFB644EEFF3C}" type="pres">
      <dgm:prSet presAssocID="{1F45EF90-2CF2-4B04-B191-2A822D00E48F}" presName="childNode1tx" presStyleLbl="bgAcc1" presStyleIdx="4" presStyleCnt="7">
        <dgm:presLayoutVars>
          <dgm:bulletEnabled val="1"/>
        </dgm:presLayoutVars>
      </dgm:prSet>
      <dgm:spPr/>
    </dgm:pt>
    <dgm:pt modelId="{80FE5681-BF0F-4C02-91B4-FE1EB24A14F6}" type="pres">
      <dgm:prSet presAssocID="{1F45EF90-2CF2-4B04-B191-2A822D00E48F}" presName="parentNode1" presStyleLbl="node1" presStyleIdx="4" presStyleCnt="7">
        <dgm:presLayoutVars>
          <dgm:chMax val="1"/>
          <dgm:bulletEnabled val="1"/>
        </dgm:presLayoutVars>
      </dgm:prSet>
      <dgm:spPr/>
    </dgm:pt>
    <dgm:pt modelId="{667A6DE9-1DAE-469D-99CC-EF4E8ED4DCFB}" type="pres">
      <dgm:prSet presAssocID="{1F45EF90-2CF2-4B04-B191-2A822D00E48F}" presName="connSite1" presStyleCnt="0"/>
      <dgm:spPr/>
    </dgm:pt>
    <dgm:pt modelId="{9F8D0C15-58CD-4E80-9AEE-1EBE8B1E6C98}" type="pres">
      <dgm:prSet presAssocID="{2EFDF082-818E-4C1E-AF14-0C5E1B26D038}" presName="Name9" presStyleLbl="sibTrans2D1" presStyleIdx="4" presStyleCnt="6"/>
      <dgm:spPr/>
    </dgm:pt>
    <dgm:pt modelId="{30F39878-0CC8-4925-B1D3-5DFB0906C5F3}" type="pres">
      <dgm:prSet presAssocID="{A74C18DB-DE4E-461A-8599-AC2E0C133CBE}" presName="composite2" presStyleCnt="0"/>
      <dgm:spPr/>
    </dgm:pt>
    <dgm:pt modelId="{C94D74A9-1969-4A6A-8374-144A612CE31A}" type="pres">
      <dgm:prSet presAssocID="{A74C18DB-DE4E-461A-8599-AC2E0C133CBE}" presName="dummyNode2" presStyleLbl="node1" presStyleIdx="4" presStyleCnt="7"/>
      <dgm:spPr/>
    </dgm:pt>
    <dgm:pt modelId="{67B5E162-43FD-47E7-8664-3F17117FEC4A}" type="pres">
      <dgm:prSet presAssocID="{A74C18DB-DE4E-461A-8599-AC2E0C133CBE}" presName="childNode2" presStyleLbl="bgAcc1" presStyleIdx="5" presStyleCnt="7" custLinFactNeighborX="44610" custLinFactNeighborY="583">
        <dgm:presLayoutVars>
          <dgm:bulletEnabled val="1"/>
        </dgm:presLayoutVars>
      </dgm:prSet>
      <dgm:spPr/>
    </dgm:pt>
    <dgm:pt modelId="{754BB178-11DC-48D2-8B49-F302646E0FB6}" type="pres">
      <dgm:prSet presAssocID="{A74C18DB-DE4E-461A-8599-AC2E0C133CBE}" presName="childNode2tx" presStyleLbl="bgAcc1" presStyleIdx="5" presStyleCnt="7">
        <dgm:presLayoutVars>
          <dgm:bulletEnabled val="1"/>
        </dgm:presLayoutVars>
      </dgm:prSet>
      <dgm:spPr/>
    </dgm:pt>
    <dgm:pt modelId="{F6F5A5A5-CBE5-44B2-A835-B269DEA3DC60}" type="pres">
      <dgm:prSet presAssocID="{A74C18DB-DE4E-461A-8599-AC2E0C133CBE}" presName="parentNode2" presStyleLbl="node1" presStyleIdx="5" presStyleCnt="7" custLinFactNeighborX="83476" custLinFactNeighborY="1157">
        <dgm:presLayoutVars>
          <dgm:chMax val="0"/>
          <dgm:bulletEnabled val="1"/>
        </dgm:presLayoutVars>
      </dgm:prSet>
      <dgm:spPr/>
    </dgm:pt>
    <dgm:pt modelId="{9536709C-26E5-4DFB-94B4-B5D524327C27}" type="pres">
      <dgm:prSet presAssocID="{A74C18DB-DE4E-461A-8599-AC2E0C133CBE}" presName="connSite2" presStyleCnt="0"/>
      <dgm:spPr/>
    </dgm:pt>
    <dgm:pt modelId="{390F733E-4E07-4A62-923E-7A94883288A7}" type="pres">
      <dgm:prSet presAssocID="{AB8DFABD-C9FE-4F8A-97E3-E3975A3BA768}" presName="Name18" presStyleLbl="sibTrans2D1" presStyleIdx="5" presStyleCnt="6"/>
      <dgm:spPr/>
    </dgm:pt>
    <dgm:pt modelId="{2F4B0127-F16A-4768-BE45-DFF551E52E5E}" type="pres">
      <dgm:prSet presAssocID="{0E72B661-82AF-4150-9749-B9E1CB38FC0C}" presName="composite1" presStyleCnt="0"/>
      <dgm:spPr/>
    </dgm:pt>
    <dgm:pt modelId="{5640998A-0C59-42B2-9BBE-75F6424434CC}" type="pres">
      <dgm:prSet presAssocID="{0E72B661-82AF-4150-9749-B9E1CB38FC0C}" presName="dummyNode1" presStyleLbl="node1" presStyleIdx="5" presStyleCnt="7"/>
      <dgm:spPr/>
    </dgm:pt>
    <dgm:pt modelId="{DC638983-2658-46BA-857F-2882A5ECBEA3}" type="pres">
      <dgm:prSet presAssocID="{0E72B661-82AF-4150-9749-B9E1CB38FC0C}" presName="childNode1" presStyleLbl="bgAcc1" presStyleIdx="6" presStyleCnt="7" custLinFactX="45876" custLinFactNeighborX="100000" custLinFactNeighborY="-7773">
        <dgm:presLayoutVars>
          <dgm:bulletEnabled val="1"/>
        </dgm:presLayoutVars>
      </dgm:prSet>
      <dgm:spPr/>
    </dgm:pt>
    <dgm:pt modelId="{5336E9AA-1719-400C-83D3-A80FF19A84B1}" type="pres">
      <dgm:prSet presAssocID="{0E72B661-82AF-4150-9749-B9E1CB38FC0C}" presName="childNode1tx" presStyleLbl="bgAcc1" presStyleIdx="6" presStyleCnt="7">
        <dgm:presLayoutVars>
          <dgm:bulletEnabled val="1"/>
        </dgm:presLayoutVars>
      </dgm:prSet>
      <dgm:spPr/>
    </dgm:pt>
    <dgm:pt modelId="{E7F46E17-9522-463D-B0F0-F5B4ED1CF488}" type="pres">
      <dgm:prSet presAssocID="{0E72B661-82AF-4150-9749-B9E1CB38FC0C}" presName="parentNode1" presStyleLbl="node1" presStyleIdx="6" presStyleCnt="7" custLinFactX="45360" custLinFactNeighborX="100000" custLinFactNeighborY="-71090">
        <dgm:presLayoutVars>
          <dgm:chMax val="1"/>
          <dgm:bulletEnabled val="1"/>
        </dgm:presLayoutVars>
      </dgm:prSet>
      <dgm:spPr/>
    </dgm:pt>
    <dgm:pt modelId="{D1DDE05C-A727-4320-90D1-2840DA19E509}" type="pres">
      <dgm:prSet presAssocID="{0E72B661-82AF-4150-9749-B9E1CB38FC0C}" presName="connSite1" presStyleCnt="0"/>
      <dgm:spPr/>
    </dgm:pt>
  </dgm:ptLst>
  <dgm:cxnLst>
    <dgm:cxn modelId="{E3BFA803-1CFB-42FB-B67B-D8CEBC3D7559}" type="presOf" srcId="{88D2A323-8AB7-4B16-9218-648A2631468C}" destId="{1001EEEE-6616-4B26-9E72-CC6A6674CF92}" srcOrd="0" destOrd="0" presId="urn:microsoft.com/office/officeart/2005/8/layout/hProcess4"/>
    <dgm:cxn modelId="{0EF4930A-48CE-4546-80D1-0C4E117C51A1}" srcId="{73D75C24-798F-4624-B76F-350AE46C8FB1}" destId="{DE2430CC-592E-4037-A5C2-B2993FC368AE}" srcOrd="0" destOrd="0" parTransId="{B97CD2AC-12C3-4306-80FC-76C98B353026}" sibTransId="{DEB73CD2-4CF4-4E7C-9304-193C8C08D854}"/>
    <dgm:cxn modelId="{FD2B1211-31A3-40AC-8C63-7CB777BD69F4}" type="presOf" srcId="{A74C18DB-DE4E-461A-8599-AC2E0C133CBE}" destId="{F6F5A5A5-CBE5-44B2-A835-B269DEA3DC60}" srcOrd="0" destOrd="0" presId="urn:microsoft.com/office/officeart/2005/8/layout/hProcess4"/>
    <dgm:cxn modelId="{80F8C812-C2E9-4D1E-B1DA-2C4D19D39654}" type="presOf" srcId="{47318048-EBF7-4137-9E49-F7E8D68AEDE3}" destId="{435F3CF7-5362-4C0C-BAA3-4EA969298AA5}" srcOrd="0" destOrd="1" presId="urn:microsoft.com/office/officeart/2005/8/layout/hProcess4"/>
    <dgm:cxn modelId="{08180E1C-E331-4143-BC6C-BF6D789CB53F}" srcId="{6D9DC653-0A2D-4EEC-B891-57AEE54B26DE}" destId="{BA911D7F-8C71-4004-B3CE-7CE150283BB6}" srcOrd="1" destOrd="0" parTransId="{4D6728E5-17FE-4F5E-8B10-FD18CE7108C5}" sibTransId="{69D7671A-CE6A-411E-8B23-B068BD407F19}"/>
    <dgm:cxn modelId="{344F5D1E-F0C6-436F-A627-9DD2306CB98D}" type="presOf" srcId="{5CF82B78-D51C-40CA-BB7B-422F692D0F8B}" destId="{FFDD8C20-74A8-45A7-A79F-9964BBAF9FBF}" srcOrd="0" destOrd="0" presId="urn:microsoft.com/office/officeart/2005/8/layout/hProcess4"/>
    <dgm:cxn modelId="{140A7534-ADB1-4913-9479-12944B3AC709}" srcId="{6D9DC653-0A2D-4EEC-B891-57AEE54B26DE}" destId="{5DDB1626-F290-4E22-8843-B10C0300535F}" srcOrd="3" destOrd="0" parTransId="{57455577-3EC0-448C-9277-566818F1E968}" sibTransId="{5CF82B78-D51C-40CA-BB7B-422F692D0F8B}"/>
    <dgm:cxn modelId="{F9E12B5B-67CB-4A12-8DA8-A4B995C46A7A}" type="presOf" srcId="{91F60409-69F8-4185-8FC3-65634596A0C8}" destId="{404DAD27-574F-4669-8A94-FF247EE49A6E}" srcOrd="0" destOrd="0" presId="urn:microsoft.com/office/officeart/2005/8/layout/hProcess4"/>
    <dgm:cxn modelId="{F2E8F05E-3DC0-405B-A4CD-1A7802CA2695}" type="presOf" srcId="{DE2430CC-592E-4037-A5C2-B2993FC368AE}" destId="{9060EA44-E67E-4AF7-B91A-8554F958AFF2}" srcOrd="1" destOrd="0" presId="urn:microsoft.com/office/officeart/2005/8/layout/hProcess4"/>
    <dgm:cxn modelId="{13E60C5F-A794-4DB2-810B-DC44E0FD1229}" srcId="{6D9DC653-0A2D-4EEC-B891-57AEE54B26DE}" destId="{A74C18DB-DE4E-461A-8599-AC2E0C133CBE}" srcOrd="5" destOrd="0" parTransId="{1EFE48CA-6334-47B9-9AE4-4BB69CDE00B1}" sibTransId="{AB8DFABD-C9FE-4F8A-97E3-E3975A3BA768}"/>
    <dgm:cxn modelId="{C8CBC641-520A-4486-90ED-DCAF6080D8FC}" type="presOf" srcId="{56AD4CA4-2B3C-42A9-B587-F35428EBCB16}" destId="{BE0786BD-AA8A-4971-853D-EFB644EEFF3C}" srcOrd="1" destOrd="1" presId="urn:microsoft.com/office/officeart/2005/8/layout/hProcess4"/>
    <dgm:cxn modelId="{D3D2F541-FD9C-45B8-B43F-498F109296D9}" type="presOf" srcId="{869D05D1-BD9C-4817-9658-A6DD59BE54E3}" destId="{754BB178-11DC-48D2-8B49-F302646E0FB6}" srcOrd="1" destOrd="0" presId="urn:microsoft.com/office/officeart/2005/8/layout/hProcess4"/>
    <dgm:cxn modelId="{BE930F66-148A-4F0F-A21F-304605BC4972}" type="presOf" srcId="{869D05D1-BD9C-4817-9658-A6DD59BE54E3}" destId="{67B5E162-43FD-47E7-8664-3F17117FEC4A}" srcOrd="0" destOrd="0" presId="urn:microsoft.com/office/officeart/2005/8/layout/hProcess4"/>
    <dgm:cxn modelId="{414A6E46-E9B7-4F20-9C73-D159FFA007FF}" type="presOf" srcId="{2EFDF082-818E-4C1E-AF14-0C5E1B26D038}" destId="{9F8D0C15-58CD-4E80-9AEE-1EBE8B1E6C98}" srcOrd="0" destOrd="0" presId="urn:microsoft.com/office/officeart/2005/8/layout/hProcess4"/>
    <dgm:cxn modelId="{0EB06647-C780-4F2D-B20D-14907D0A6123}" srcId="{1F45EF90-2CF2-4B04-B191-2A822D00E48F}" destId="{B16C67A8-8C1B-46EC-8709-4FE600B0488E}" srcOrd="0" destOrd="0" parTransId="{C4EEA02C-C85C-4B63-8AB7-B6D8E2E5A3F6}" sibTransId="{D9937F10-60FB-4117-8EF4-715243B72764}"/>
    <dgm:cxn modelId="{7D2F5F68-8840-4ABC-B719-A2A893363D70}" type="presOf" srcId="{AB8DFABD-C9FE-4F8A-97E3-E3975A3BA768}" destId="{390F733E-4E07-4A62-923E-7A94883288A7}" srcOrd="0" destOrd="0" presId="urn:microsoft.com/office/officeart/2005/8/layout/hProcess4"/>
    <dgm:cxn modelId="{95C1AE69-26BF-4338-B265-5B20EE7A8BA7}" type="presOf" srcId="{6D9E964C-3F33-4AEA-B0D3-A3F08F5F4703}" destId="{5EF5F7B8-7471-4FE5-836E-9D15EBD43524}" srcOrd="1" destOrd="0" presId="urn:microsoft.com/office/officeart/2005/8/layout/hProcess4"/>
    <dgm:cxn modelId="{A976014B-5A4D-4AE6-989C-8EC4CDE33F51}" type="presOf" srcId="{2049E09D-6A86-42A2-A9A2-48E16A59A487}" destId="{DC638983-2658-46BA-857F-2882A5ECBEA3}" srcOrd="0" destOrd="0" presId="urn:microsoft.com/office/officeart/2005/8/layout/hProcess4"/>
    <dgm:cxn modelId="{6E45674B-4152-450E-8852-70E095DA5B94}" type="presOf" srcId="{1F45EF90-2CF2-4B04-B191-2A822D00E48F}" destId="{80FE5681-BF0F-4C02-91B4-FE1EB24A14F6}" srcOrd="0" destOrd="0" presId="urn:microsoft.com/office/officeart/2005/8/layout/hProcess4"/>
    <dgm:cxn modelId="{A934B94E-1D48-4686-ADD7-5501DAA4D347}" srcId="{1F45EF90-2CF2-4B04-B191-2A822D00E48F}" destId="{56AD4CA4-2B3C-42A9-B587-F35428EBCB16}" srcOrd="1" destOrd="0" parTransId="{C20FC3BA-C566-4344-B75F-09F2561AC4C2}" sibTransId="{CB189B06-43B1-428F-8D6B-B7E86E505E73}"/>
    <dgm:cxn modelId="{A0845E4F-5149-4CE2-BBD6-65496A63B6D8}" srcId="{6D9DC653-0A2D-4EEC-B891-57AEE54B26DE}" destId="{1F45EF90-2CF2-4B04-B191-2A822D00E48F}" srcOrd="4" destOrd="0" parTransId="{B94DBA35-BD7D-4ABA-9692-DEF97419469C}" sibTransId="{2EFDF082-818E-4C1E-AF14-0C5E1B26D038}"/>
    <dgm:cxn modelId="{6CF3D751-A794-4F1E-B07F-C04CCECF03E7}" type="presOf" srcId="{0E72B661-82AF-4150-9749-B9E1CB38FC0C}" destId="{E7F46E17-9522-463D-B0F0-F5B4ED1CF488}" srcOrd="0" destOrd="0" presId="urn:microsoft.com/office/officeart/2005/8/layout/hProcess4"/>
    <dgm:cxn modelId="{40E5AF73-5380-44C6-BB44-BF0AA9DD268E}" srcId="{73D75C24-798F-4624-B76F-350AE46C8FB1}" destId="{47318048-EBF7-4137-9E49-F7E8D68AEDE3}" srcOrd="1" destOrd="0" parTransId="{328D9782-3F08-4D45-88AB-45D41B401776}" sibTransId="{E562A685-A8AF-4F04-8313-7F63442D4856}"/>
    <dgm:cxn modelId="{7BF0A07A-8DF9-43D4-BD3A-295F6C5116C8}" type="presOf" srcId="{5DDB1626-F290-4E22-8843-B10C0300535F}" destId="{0A651DFD-2325-4D05-8F96-82109FC719D7}" srcOrd="0" destOrd="0" presId="urn:microsoft.com/office/officeart/2005/8/layout/hProcess4"/>
    <dgm:cxn modelId="{48936D82-EA01-4B3F-B0D0-4FE4DB87F31C}" type="presOf" srcId="{69D7671A-CE6A-411E-8B23-B068BD407F19}" destId="{B80632E8-C501-462B-9D2A-91280DFFC760}" srcOrd="0" destOrd="0" presId="urn:microsoft.com/office/officeart/2005/8/layout/hProcess4"/>
    <dgm:cxn modelId="{2A1D6F82-C265-4B7D-AC5E-E91394A1D245}" type="presOf" srcId="{BA911D7F-8C71-4004-B3CE-7CE150283BB6}" destId="{93E70491-0C65-43F9-92BA-837E06FAC463}" srcOrd="0" destOrd="0" presId="urn:microsoft.com/office/officeart/2005/8/layout/hProcess4"/>
    <dgm:cxn modelId="{EFA9C482-A755-4C44-9065-531C15B44DBA}" type="presOf" srcId="{47318048-EBF7-4137-9E49-F7E8D68AEDE3}" destId="{9060EA44-E67E-4AF7-B91A-8554F958AFF2}" srcOrd="1" destOrd="1" presId="urn:microsoft.com/office/officeart/2005/8/layout/hProcess4"/>
    <dgm:cxn modelId="{56F5088E-B96F-41F3-BEC8-2A21BCF5A9B0}" type="presOf" srcId="{EA8D7670-CA33-4F2A-9B33-A2CD36942FAA}" destId="{40C209A9-F7BD-4AC9-9DFB-6590F680A03E}" srcOrd="0" destOrd="0" presId="urn:microsoft.com/office/officeart/2005/8/layout/hProcess4"/>
    <dgm:cxn modelId="{2553B293-28D6-40DE-8BFF-D619D79CD8BD}" srcId="{0E72B661-82AF-4150-9749-B9E1CB38FC0C}" destId="{2049E09D-6A86-42A2-A9A2-48E16A59A487}" srcOrd="0" destOrd="0" parTransId="{32A81544-75E1-4959-951A-A9DA1E49F2C3}" sibTransId="{4069D7BB-FC9C-45B6-B813-552DA207E20D}"/>
    <dgm:cxn modelId="{9DB63E97-8760-4EAA-BF94-D49CB68552C5}" srcId="{6D9DC653-0A2D-4EEC-B891-57AEE54B26DE}" destId="{73D75C24-798F-4624-B76F-350AE46C8FB1}" srcOrd="2" destOrd="0" parTransId="{606CDCC1-43A8-42C8-9A4C-6AF324C4BABE}" sibTransId="{EA8D7670-CA33-4F2A-9B33-A2CD36942FAA}"/>
    <dgm:cxn modelId="{2A1EF89A-F3E4-47B3-BA3D-7511D1C2262F}" type="presOf" srcId="{56AD4CA4-2B3C-42A9-B587-F35428EBCB16}" destId="{F1811792-EAD7-4D24-BABF-8B9884348766}" srcOrd="0" destOrd="1" presId="urn:microsoft.com/office/officeart/2005/8/layout/hProcess4"/>
    <dgm:cxn modelId="{EBA94F9D-552C-4E28-9F20-433D6463F080}" type="presOf" srcId="{B16C67A8-8C1B-46EC-8709-4FE600B0488E}" destId="{F1811792-EAD7-4D24-BABF-8B9884348766}" srcOrd="0" destOrd="0" presId="urn:microsoft.com/office/officeart/2005/8/layout/hProcess4"/>
    <dgm:cxn modelId="{5F2A37AF-60D0-4F43-8505-995FB4750953}" type="presOf" srcId="{DE2430CC-592E-4037-A5C2-B2993FC368AE}" destId="{435F3CF7-5362-4C0C-BAA3-4EA969298AA5}" srcOrd="0" destOrd="0" presId="urn:microsoft.com/office/officeart/2005/8/layout/hProcess4"/>
    <dgm:cxn modelId="{D10A29BD-A419-4629-BCDF-58D44917A69C}" srcId="{6D9DC653-0A2D-4EEC-B891-57AEE54B26DE}" destId="{91F60409-69F8-4185-8FC3-65634596A0C8}" srcOrd="0" destOrd="0" parTransId="{385C0AD0-4C3C-4DA2-BB0F-C3D203A3D97D}" sibTransId="{88D2A323-8AB7-4B16-9218-648A2631468C}"/>
    <dgm:cxn modelId="{662913C0-05A7-4EF8-B592-B9B49B26342B}" type="presOf" srcId="{73D75C24-798F-4624-B76F-350AE46C8FB1}" destId="{F03FC32C-1CA0-4FC9-BE90-5D722989A598}" srcOrd="0" destOrd="0" presId="urn:microsoft.com/office/officeart/2005/8/layout/hProcess4"/>
    <dgm:cxn modelId="{F98BC0C8-AEAB-48F9-A420-F221828C6522}" type="presOf" srcId="{B16C67A8-8C1B-46EC-8709-4FE600B0488E}" destId="{BE0786BD-AA8A-4971-853D-EFB644EEFF3C}" srcOrd="1" destOrd="0" presId="urn:microsoft.com/office/officeart/2005/8/layout/hProcess4"/>
    <dgm:cxn modelId="{293C3ACD-B687-47C6-A5FC-3FC3CF10C9F6}" type="presOf" srcId="{6D9E964C-3F33-4AEA-B0D3-A3F08F5F4703}" destId="{59564DBD-4A66-448F-BEF2-FA745D90AAF1}" srcOrd="0" destOrd="0" presId="urn:microsoft.com/office/officeart/2005/8/layout/hProcess4"/>
    <dgm:cxn modelId="{360D51D0-27D3-4D5A-8EA7-315A2F25AE46}" type="presOf" srcId="{2049E09D-6A86-42A2-A9A2-48E16A59A487}" destId="{5336E9AA-1719-400C-83D3-A80FF19A84B1}" srcOrd="1" destOrd="0" presId="urn:microsoft.com/office/officeart/2005/8/layout/hProcess4"/>
    <dgm:cxn modelId="{AE818ED3-BEF1-42F0-A76D-70B09857811B}" srcId="{5DDB1626-F290-4E22-8843-B10C0300535F}" destId="{6D9E964C-3F33-4AEA-B0D3-A3F08F5F4703}" srcOrd="0" destOrd="0" parTransId="{824DE487-8B65-4EB0-A7CF-542D5993BBB0}" sibTransId="{6C0B2DD8-7D03-47C3-83F7-200EBDC1772E}"/>
    <dgm:cxn modelId="{24AF6BD9-7A2B-451D-BC31-5652E92404CC}" srcId="{6D9DC653-0A2D-4EEC-B891-57AEE54B26DE}" destId="{0E72B661-82AF-4150-9749-B9E1CB38FC0C}" srcOrd="6" destOrd="0" parTransId="{117206D6-557F-4252-99D7-A342C0B1A1F0}" sibTransId="{B8691271-E2C5-4A3A-A214-A682ADFE3756}"/>
    <dgm:cxn modelId="{F0F286DD-5923-49DB-A625-0D0ED536307C}" type="presOf" srcId="{6D9DC653-0A2D-4EEC-B891-57AEE54B26DE}" destId="{4C0C3C97-E97D-4F4C-B425-117F0372722E}" srcOrd="0" destOrd="0" presId="urn:microsoft.com/office/officeart/2005/8/layout/hProcess4"/>
    <dgm:cxn modelId="{C1F46AEA-40F9-4766-A4FB-874E918AF856}" srcId="{A74C18DB-DE4E-461A-8599-AC2E0C133CBE}" destId="{869D05D1-BD9C-4817-9658-A6DD59BE54E3}" srcOrd="0" destOrd="0" parTransId="{F2DE7D6F-323F-46A6-81E6-EA333CEE2191}" sibTransId="{6FD89E9B-ABF7-4743-9142-F2DC05E8B419}"/>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404E1A6F-6357-4ABC-8924-D06E41A32770}" type="presParOf" srcId="{6AC0049E-3CE2-49E3-B487-DE3F71E105B7}" destId="{A75A7AA5-AF2B-482D-B4D9-8607926F3CFA}" srcOrd="0" destOrd="0" presId="urn:microsoft.com/office/officeart/2005/8/layout/hProcess4"/>
    <dgm:cxn modelId="{38382E6A-49A8-4FC8-8442-C1E8B0E568F9}" type="presParOf" srcId="{A75A7AA5-AF2B-482D-B4D9-8607926F3CFA}" destId="{B690F18B-9225-4F01-8BBE-6F5BFCF73DA6}" srcOrd="0" destOrd="0" presId="urn:microsoft.com/office/officeart/2005/8/layout/hProcess4"/>
    <dgm:cxn modelId="{BF5AAE17-5E7D-47FB-AAB1-F72BC18FE35A}" type="presParOf" srcId="{A75A7AA5-AF2B-482D-B4D9-8607926F3CFA}" destId="{11830811-8E2B-41DF-A6F9-CAF68F6596C8}" srcOrd="1" destOrd="0" presId="urn:microsoft.com/office/officeart/2005/8/layout/hProcess4"/>
    <dgm:cxn modelId="{95397681-F905-4736-A827-5384BAF5A7B9}" type="presParOf" srcId="{A75A7AA5-AF2B-482D-B4D9-8607926F3CFA}" destId="{0C589779-7980-416F-B4FD-5E2CEB456632}" srcOrd="2" destOrd="0" presId="urn:microsoft.com/office/officeart/2005/8/layout/hProcess4"/>
    <dgm:cxn modelId="{61022E77-6C48-4B4A-B0A7-5ECC24ECDF91}" type="presParOf" srcId="{A75A7AA5-AF2B-482D-B4D9-8607926F3CFA}" destId="{404DAD27-574F-4669-8A94-FF247EE49A6E}" srcOrd="3" destOrd="0" presId="urn:microsoft.com/office/officeart/2005/8/layout/hProcess4"/>
    <dgm:cxn modelId="{67E41A22-98B5-40C7-B417-2E203F90A360}" type="presParOf" srcId="{A75A7AA5-AF2B-482D-B4D9-8607926F3CFA}" destId="{169A225A-6B3A-407B-8B19-6E6DCD2F0B73}" srcOrd="4" destOrd="0" presId="urn:microsoft.com/office/officeart/2005/8/layout/hProcess4"/>
    <dgm:cxn modelId="{4F97F745-24A6-4E0B-98C6-3A02F286200D}" type="presParOf" srcId="{6AC0049E-3CE2-49E3-B487-DE3F71E105B7}" destId="{1001EEEE-6616-4B26-9E72-CC6A6674CF92}" srcOrd="1" destOrd="0" presId="urn:microsoft.com/office/officeart/2005/8/layout/hProcess4"/>
    <dgm:cxn modelId="{BCCC7CC6-4A81-4153-8C89-99AA9DC3B748}" type="presParOf" srcId="{6AC0049E-3CE2-49E3-B487-DE3F71E105B7}" destId="{60CA7E6A-5B21-4229-A7B1-5B7F70404CA3}" srcOrd="2" destOrd="0" presId="urn:microsoft.com/office/officeart/2005/8/layout/hProcess4"/>
    <dgm:cxn modelId="{E1E9A1BC-0647-419D-BB50-B0B9F1A08A96}" type="presParOf" srcId="{60CA7E6A-5B21-4229-A7B1-5B7F70404CA3}" destId="{08574B19-6A65-47BF-BEEB-6538C5DB5236}" srcOrd="0" destOrd="0" presId="urn:microsoft.com/office/officeart/2005/8/layout/hProcess4"/>
    <dgm:cxn modelId="{A7CA0961-DD82-4B27-A8DB-13399479B44F}" type="presParOf" srcId="{60CA7E6A-5B21-4229-A7B1-5B7F70404CA3}" destId="{F1155E7E-34AB-4974-A4AD-DF17E00968B3}" srcOrd="1" destOrd="0" presId="urn:microsoft.com/office/officeart/2005/8/layout/hProcess4"/>
    <dgm:cxn modelId="{89DB076E-BE79-42E5-825E-C413E85A33A4}" type="presParOf" srcId="{60CA7E6A-5B21-4229-A7B1-5B7F70404CA3}" destId="{B140F5C1-002C-4666-BA40-17998A1C3B85}" srcOrd="2" destOrd="0" presId="urn:microsoft.com/office/officeart/2005/8/layout/hProcess4"/>
    <dgm:cxn modelId="{E4573C9C-46BC-4C27-9FB7-1CE322D55A46}" type="presParOf" srcId="{60CA7E6A-5B21-4229-A7B1-5B7F70404CA3}" destId="{93E70491-0C65-43F9-92BA-837E06FAC463}" srcOrd="3" destOrd="0" presId="urn:microsoft.com/office/officeart/2005/8/layout/hProcess4"/>
    <dgm:cxn modelId="{6CE5B7F4-6AA5-42CB-91D0-607351EBFBD4}" type="presParOf" srcId="{60CA7E6A-5B21-4229-A7B1-5B7F70404CA3}" destId="{A7A5FB55-F2EC-4C6C-A9B7-1D3044FAC0DB}" srcOrd="4" destOrd="0" presId="urn:microsoft.com/office/officeart/2005/8/layout/hProcess4"/>
    <dgm:cxn modelId="{76F12FBE-02B0-4AD7-BA6F-CAA26BD2CB68}" type="presParOf" srcId="{6AC0049E-3CE2-49E3-B487-DE3F71E105B7}" destId="{B80632E8-C501-462B-9D2A-91280DFFC760}" srcOrd="3" destOrd="0" presId="urn:microsoft.com/office/officeart/2005/8/layout/hProcess4"/>
    <dgm:cxn modelId="{EEF84422-8740-4C9F-8412-9651E0EC1B95}" type="presParOf" srcId="{6AC0049E-3CE2-49E3-B487-DE3F71E105B7}" destId="{99D243BD-55D6-4992-B381-22579C8B80AA}" srcOrd="4" destOrd="0" presId="urn:microsoft.com/office/officeart/2005/8/layout/hProcess4"/>
    <dgm:cxn modelId="{7C75AFC1-4275-4D51-94D2-61BDC6F99E9E}" type="presParOf" srcId="{99D243BD-55D6-4992-B381-22579C8B80AA}" destId="{4360409D-B390-41AC-958D-C91FAEBABE48}" srcOrd="0" destOrd="0" presId="urn:microsoft.com/office/officeart/2005/8/layout/hProcess4"/>
    <dgm:cxn modelId="{B0FC1B2E-7A57-4A76-80C7-BBFB7B95FF39}" type="presParOf" srcId="{99D243BD-55D6-4992-B381-22579C8B80AA}" destId="{435F3CF7-5362-4C0C-BAA3-4EA969298AA5}" srcOrd="1" destOrd="0" presId="urn:microsoft.com/office/officeart/2005/8/layout/hProcess4"/>
    <dgm:cxn modelId="{F8A43891-4D61-4202-BB9E-95C1B0ECEEC3}" type="presParOf" srcId="{99D243BD-55D6-4992-B381-22579C8B80AA}" destId="{9060EA44-E67E-4AF7-B91A-8554F958AFF2}" srcOrd="2" destOrd="0" presId="urn:microsoft.com/office/officeart/2005/8/layout/hProcess4"/>
    <dgm:cxn modelId="{625F5E7A-A362-4613-A575-E4B6658CFB71}" type="presParOf" srcId="{99D243BD-55D6-4992-B381-22579C8B80AA}" destId="{F03FC32C-1CA0-4FC9-BE90-5D722989A598}" srcOrd="3" destOrd="0" presId="urn:microsoft.com/office/officeart/2005/8/layout/hProcess4"/>
    <dgm:cxn modelId="{65DCEBB9-01AD-4A5D-929D-07D05BBE9287}" type="presParOf" srcId="{99D243BD-55D6-4992-B381-22579C8B80AA}" destId="{1EE7070F-7C67-401F-A8E3-A6A294C55924}" srcOrd="4" destOrd="0" presId="urn:microsoft.com/office/officeart/2005/8/layout/hProcess4"/>
    <dgm:cxn modelId="{6EF26EA8-13A6-433D-A391-823400AF7920}" type="presParOf" srcId="{6AC0049E-3CE2-49E3-B487-DE3F71E105B7}" destId="{40C209A9-F7BD-4AC9-9DFB-6590F680A03E}" srcOrd="5" destOrd="0" presId="urn:microsoft.com/office/officeart/2005/8/layout/hProcess4"/>
    <dgm:cxn modelId="{892D8E90-F0BF-4593-B2B8-BAA258ADE838}" type="presParOf" srcId="{6AC0049E-3CE2-49E3-B487-DE3F71E105B7}" destId="{0A973EDE-CC6A-46E3-9F6D-367F1E25C0E7}" srcOrd="6" destOrd="0" presId="urn:microsoft.com/office/officeart/2005/8/layout/hProcess4"/>
    <dgm:cxn modelId="{0EE6AC7D-F520-40E1-88D8-B16BF97E6E6B}" type="presParOf" srcId="{0A973EDE-CC6A-46E3-9F6D-367F1E25C0E7}" destId="{2AF2715F-7550-4DFD-B824-D33B500A5AA4}" srcOrd="0" destOrd="0" presId="urn:microsoft.com/office/officeart/2005/8/layout/hProcess4"/>
    <dgm:cxn modelId="{A314F706-42C4-460B-B7D7-F85493647B6D}" type="presParOf" srcId="{0A973EDE-CC6A-46E3-9F6D-367F1E25C0E7}" destId="{59564DBD-4A66-448F-BEF2-FA745D90AAF1}" srcOrd="1" destOrd="0" presId="urn:microsoft.com/office/officeart/2005/8/layout/hProcess4"/>
    <dgm:cxn modelId="{3B57ADA4-6F59-48D7-8309-A4DA7038330F}" type="presParOf" srcId="{0A973EDE-CC6A-46E3-9F6D-367F1E25C0E7}" destId="{5EF5F7B8-7471-4FE5-836E-9D15EBD43524}" srcOrd="2" destOrd="0" presId="urn:microsoft.com/office/officeart/2005/8/layout/hProcess4"/>
    <dgm:cxn modelId="{8B2FE8B3-E42A-4CB6-A46E-D9636A96CF96}" type="presParOf" srcId="{0A973EDE-CC6A-46E3-9F6D-367F1E25C0E7}" destId="{0A651DFD-2325-4D05-8F96-82109FC719D7}" srcOrd="3" destOrd="0" presId="urn:microsoft.com/office/officeart/2005/8/layout/hProcess4"/>
    <dgm:cxn modelId="{D7AE62FB-B193-4116-9B07-82FA9A6F955C}" type="presParOf" srcId="{0A973EDE-CC6A-46E3-9F6D-367F1E25C0E7}" destId="{35871B54-39FF-4C64-AC00-216BF1DF61E5}" srcOrd="4" destOrd="0" presId="urn:microsoft.com/office/officeart/2005/8/layout/hProcess4"/>
    <dgm:cxn modelId="{90615A17-5205-4382-ACFB-50BF63AB6850}" type="presParOf" srcId="{6AC0049E-3CE2-49E3-B487-DE3F71E105B7}" destId="{FFDD8C20-74A8-45A7-A79F-9964BBAF9FBF}" srcOrd="7" destOrd="0" presId="urn:microsoft.com/office/officeart/2005/8/layout/hProcess4"/>
    <dgm:cxn modelId="{78F1868D-4E77-40CA-9B87-9C5FD8BAF657}" type="presParOf" srcId="{6AC0049E-3CE2-49E3-B487-DE3F71E105B7}" destId="{6BAFA6DE-70F8-4872-B913-7499D566308F}" srcOrd="8" destOrd="0" presId="urn:microsoft.com/office/officeart/2005/8/layout/hProcess4"/>
    <dgm:cxn modelId="{DEB4AE0D-9E7C-439E-AD2D-B88A6B909EC6}" type="presParOf" srcId="{6BAFA6DE-70F8-4872-B913-7499D566308F}" destId="{7186A973-3922-4522-84A0-1CF3AD8E2DAA}" srcOrd="0" destOrd="0" presId="urn:microsoft.com/office/officeart/2005/8/layout/hProcess4"/>
    <dgm:cxn modelId="{B0ADA436-4B94-4354-A1A4-10FD2D43945D}" type="presParOf" srcId="{6BAFA6DE-70F8-4872-B913-7499D566308F}" destId="{F1811792-EAD7-4D24-BABF-8B9884348766}" srcOrd="1" destOrd="0" presId="urn:microsoft.com/office/officeart/2005/8/layout/hProcess4"/>
    <dgm:cxn modelId="{7F0ECCF2-F33A-4C40-BD60-B9A503EA5297}" type="presParOf" srcId="{6BAFA6DE-70F8-4872-B913-7499D566308F}" destId="{BE0786BD-AA8A-4971-853D-EFB644EEFF3C}" srcOrd="2" destOrd="0" presId="urn:microsoft.com/office/officeart/2005/8/layout/hProcess4"/>
    <dgm:cxn modelId="{A86ECF7E-B686-42B6-B522-68A45A9A758B}" type="presParOf" srcId="{6BAFA6DE-70F8-4872-B913-7499D566308F}" destId="{80FE5681-BF0F-4C02-91B4-FE1EB24A14F6}" srcOrd="3" destOrd="0" presId="urn:microsoft.com/office/officeart/2005/8/layout/hProcess4"/>
    <dgm:cxn modelId="{414F35BE-B290-435D-AE46-7DFE12521C26}" type="presParOf" srcId="{6BAFA6DE-70F8-4872-B913-7499D566308F}" destId="{667A6DE9-1DAE-469D-99CC-EF4E8ED4DCFB}" srcOrd="4" destOrd="0" presId="urn:microsoft.com/office/officeart/2005/8/layout/hProcess4"/>
    <dgm:cxn modelId="{C4589D2F-7A5C-4387-9844-31E0629B8947}" type="presParOf" srcId="{6AC0049E-3CE2-49E3-B487-DE3F71E105B7}" destId="{9F8D0C15-58CD-4E80-9AEE-1EBE8B1E6C98}" srcOrd="9" destOrd="0" presId="urn:microsoft.com/office/officeart/2005/8/layout/hProcess4"/>
    <dgm:cxn modelId="{6304521A-E295-43EB-AD98-D205A565FA65}" type="presParOf" srcId="{6AC0049E-3CE2-49E3-B487-DE3F71E105B7}" destId="{30F39878-0CC8-4925-B1D3-5DFB0906C5F3}" srcOrd="10" destOrd="0" presId="urn:microsoft.com/office/officeart/2005/8/layout/hProcess4"/>
    <dgm:cxn modelId="{4BF8E023-14DB-4FAF-9335-4E291A85821D}" type="presParOf" srcId="{30F39878-0CC8-4925-B1D3-5DFB0906C5F3}" destId="{C94D74A9-1969-4A6A-8374-144A612CE31A}" srcOrd="0" destOrd="0" presId="urn:microsoft.com/office/officeart/2005/8/layout/hProcess4"/>
    <dgm:cxn modelId="{01273A1E-5F93-40C1-83B7-E55552B6B8F1}" type="presParOf" srcId="{30F39878-0CC8-4925-B1D3-5DFB0906C5F3}" destId="{67B5E162-43FD-47E7-8664-3F17117FEC4A}" srcOrd="1" destOrd="0" presId="urn:microsoft.com/office/officeart/2005/8/layout/hProcess4"/>
    <dgm:cxn modelId="{E83DC6A9-3E9F-4660-9805-D4541800EFA4}" type="presParOf" srcId="{30F39878-0CC8-4925-B1D3-5DFB0906C5F3}" destId="{754BB178-11DC-48D2-8B49-F302646E0FB6}" srcOrd="2" destOrd="0" presId="urn:microsoft.com/office/officeart/2005/8/layout/hProcess4"/>
    <dgm:cxn modelId="{D2189081-46DE-4036-B6E3-D53C1DBB23D5}" type="presParOf" srcId="{30F39878-0CC8-4925-B1D3-5DFB0906C5F3}" destId="{F6F5A5A5-CBE5-44B2-A835-B269DEA3DC60}" srcOrd="3" destOrd="0" presId="urn:microsoft.com/office/officeart/2005/8/layout/hProcess4"/>
    <dgm:cxn modelId="{DDCF8A58-ADD7-49D1-BD36-F7C97DC9274B}" type="presParOf" srcId="{30F39878-0CC8-4925-B1D3-5DFB0906C5F3}" destId="{9536709C-26E5-4DFB-94B4-B5D524327C27}" srcOrd="4" destOrd="0" presId="urn:microsoft.com/office/officeart/2005/8/layout/hProcess4"/>
    <dgm:cxn modelId="{5677A019-2304-454B-B05E-EF0B81FC116C}" type="presParOf" srcId="{6AC0049E-3CE2-49E3-B487-DE3F71E105B7}" destId="{390F733E-4E07-4A62-923E-7A94883288A7}" srcOrd="11" destOrd="0" presId="urn:microsoft.com/office/officeart/2005/8/layout/hProcess4"/>
    <dgm:cxn modelId="{DFB00F37-0D32-4C03-B680-6BC36DC9AF44}" type="presParOf" srcId="{6AC0049E-3CE2-49E3-B487-DE3F71E105B7}" destId="{2F4B0127-F16A-4768-BE45-DFF551E52E5E}" srcOrd="12" destOrd="0" presId="urn:microsoft.com/office/officeart/2005/8/layout/hProcess4"/>
    <dgm:cxn modelId="{A467C0F4-C88D-407D-9A3D-AB0A3F19812A}" type="presParOf" srcId="{2F4B0127-F16A-4768-BE45-DFF551E52E5E}" destId="{5640998A-0C59-42B2-9BBE-75F6424434CC}" srcOrd="0" destOrd="0" presId="urn:microsoft.com/office/officeart/2005/8/layout/hProcess4"/>
    <dgm:cxn modelId="{011EB207-A219-4599-898B-40B1EBF66764}" type="presParOf" srcId="{2F4B0127-F16A-4768-BE45-DFF551E52E5E}" destId="{DC638983-2658-46BA-857F-2882A5ECBEA3}" srcOrd="1" destOrd="0" presId="urn:microsoft.com/office/officeart/2005/8/layout/hProcess4"/>
    <dgm:cxn modelId="{351435EB-83FB-46A7-8DFD-C2A6CFD9E40E}" type="presParOf" srcId="{2F4B0127-F16A-4768-BE45-DFF551E52E5E}" destId="{5336E9AA-1719-400C-83D3-A80FF19A84B1}" srcOrd="2" destOrd="0" presId="urn:microsoft.com/office/officeart/2005/8/layout/hProcess4"/>
    <dgm:cxn modelId="{53B97E6C-B631-4112-9825-3343BF9C3640}" type="presParOf" srcId="{2F4B0127-F16A-4768-BE45-DFF551E52E5E}" destId="{E7F46E17-9522-463D-B0F0-F5B4ED1CF488}" srcOrd="3" destOrd="0" presId="urn:microsoft.com/office/officeart/2005/8/layout/hProcess4"/>
    <dgm:cxn modelId="{1709C0F7-B028-4FFE-9B54-1730F3DD34FF}" type="presParOf" srcId="{2F4B0127-F16A-4768-BE45-DFF551E52E5E}" destId="{D1DDE05C-A727-4320-90D1-2840DA19E509}"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DC653-0A2D-4EEC-B891-57AEE54B26DE}" type="doc">
      <dgm:prSet loTypeId="urn:microsoft.com/office/officeart/2005/8/layout/hProcess4" loCatId="process" qsTypeId="urn:microsoft.com/office/officeart/2005/8/quickstyle/simple1" qsCatId="simple" csTypeId="urn:microsoft.com/office/officeart/2005/8/colors/accent1_2" csCatId="accent1" phldr="1"/>
      <dgm:spPr/>
    </dgm:pt>
    <dgm:pt modelId="{854B365E-E726-49D7-8959-457F375310B7}">
      <dgm:prSet phldrT="[Text]"/>
      <dgm:spPr/>
      <dgm:t>
        <a:bodyPr/>
        <a:lstStyle/>
        <a:p>
          <a:r>
            <a:rPr lang="de-DE"/>
            <a:t>2022</a:t>
          </a:r>
        </a:p>
      </dgm:t>
    </dgm:pt>
    <dgm:pt modelId="{8C9D9F49-75ED-494C-935C-FBADDC149477}" type="parTrans" cxnId="{2801AA8A-5EC3-40DA-93FE-FA120EA36C6E}">
      <dgm:prSet/>
      <dgm:spPr/>
      <dgm:t>
        <a:bodyPr/>
        <a:lstStyle/>
        <a:p>
          <a:endParaRPr lang="de-DE"/>
        </a:p>
      </dgm:t>
    </dgm:pt>
    <dgm:pt modelId="{60DD8026-F972-4279-B0E0-86E423498EB1}" type="sibTrans" cxnId="{2801AA8A-5EC3-40DA-93FE-FA120EA36C6E}">
      <dgm:prSet/>
      <dgm:spPr/>
      <dgm:t>
        <a:bodyPr/>
        <a:lstStyle/>
        <a:p>
          <a:endParaRPr lang="de-DE"/>
        </a:p>
      </dgm:t>
    </dgm:pt>
    <dgm:pt modelId="{FB1C0621-A6A3-4C34-B4A8-05FC5B212F00}">
      <dgm:prSet phldrT="[Text]"/>
      <dgm:spPr/>
      <dgm:t>
        <a:bodyPr/>
        <a:lstStyle/>
        <a:p>
          <a:pPr algn="ctr">
            <a:buNone/>
          </a:pPr>
          <a:r>
            <a:rPr lang="de-DE" dirty="0" err="1"/>
            <a:t>ChatGPT</a:t>
          </a:r>
          <a:endParaRPr lang="de-DE" dirty="0"/>
        </a:p>
      </dgm:t>
    </dgm:pt>
    <dgm:pt modelId="{35C2C44A-9CEE-4CAC-A797-8CC8FEB6CFCC}" type="parTrans" cxnId="{02396959-B120-4F94-A5CE-99206282406C}">
      <dgm:prSet/>
      <dgm:spPr/>
      <dgm:t>
        <a:bodyPr/>
        <a:lstStyle/>
        <a:p>
          <a:endParaRPr lang="de-DE"/>
        </a:p>
      </dgm:t>
    </dgm:pt>
    <dgm:pt modelId="{237B259F-AC8A-4753-9C91-C0E85B623370}" type="sibTrans" cxnId="{02396959-B120-4F94-A5CE-99206282406C}">
      <dgm:prSet/>
      <dgm:spPr/>
      <dgm:t>
        <a:bodyPr/>
        <a:lstStyle/>
        <a:p>
          <a:endParaRPr lang="de-DE"/>
        </a:p>
      </dgm:t>
    </dgm:pt>
    <dgm:pt modelId="{91F60409-69F8-4185-8FC3-65634596A0C8}">
      <dgm:prSet phldrT="[Text]"/>
      <dgm:spPr/>
      <dgm:t>
        <a:bodyPr/>
        <a:lstStyle/>
        <a:p>
          <a:endParaRPr lang="de-DE"/>
        </a:p>
      </dgm:t>
    </dgm:pt>
    <dgm:pt modelId="{385C0AD0-4C3C-4DA2-BB0F-C3D203A3D97D}" type="parTrans" cxnId="{D10A29BD-A419-4629-BCDF-58D44917A69C}">
      <dgm:prSet/>
      <dgm:spPr/>
      <dgm:t>
        <a:bodyPr/>
        <a:lstStyle/>
        <a:p>
          <a:endParaRPr lang="de-DE"/>
        </a:p>
      </dgm:t>
    </dgm:pt>
    <dgm:pt modelId="{88D2A323-8AB7-4B16-9218-648A2631468C}" type="sibTrans" cxnId="{D10A29BD-A419-4629-BCDF-58D44917A69C}">
      <dgm:prSet/>
      <dgm:spPr/>
      <dgm:t>
        <a:bodyPr/>
        <a:lstStyle/>
        <a:p>
          <a:endParaRPr lang="de-DE"/>
        </a:p>
      </dgm:t>
    </dgm:pt>
    <dgm:pt modelId="{0E72B661-82AF-4150-9749-B9E1CB38FC0C}">
      <dgm:prSet phldrT="[Text]"/>
      <dgm:spPr/>
      <dgm:t>
        <a:bodyPr/>
        <a:lstStyle/>
        <a:p>
          <a:r>
            <a:rPr lang="de-DE"/>
            <a:t>Zukunft</a:t>
          </a:r>
        </a:p>
      </dgm:t>
    </dgm:pt>
    <dgm:pt modelId="{117206D6-557F-4252-99D7-A342C0B1A1F0}" type="parTrans" cxnId="{24AF6BD9-7A2B-451D-BC31-5652E92404CC}">
      <dgm:prSet/>
      <dgm:spPr/>
      <dgm:t>
        <a:bodyPr/>
        <a:lstStyle/>
        <a:p>
          <a:endParaRPr lang="de-DE"/>
        </a:p>
      </dgm:t>
    </dgm:pt>
    <dgm:pt modelId="{B8691271-E2C5-4A3A-A214-A682ADFE3756}" type="sibTrans" cxnId="{24AF6BD9-7A2B-451D-BC31-5652E92404CC}">
      <dgm:prSet/>
      <dgm:spPr/>
      <dgm:t>
        <a:bodyPr/>
        <a:lstStyle/>
        <a:p>
          <a:endParaRPr lang="de-DE"/>
        </a:p>
      </dgm:t>
    </dgm:pt>
    <dgm:pt modelId="{2049E09D-6A86-42A2-A9A2-48E16A59A487}">
      <dgm:prSet phldrT="[Text]"/>
      <dgm:spPr/>
      <dgm:t>
        <a:bodyPr/>
        <a:lstStyle/>
        <a:p>
          <a:pPr algn="ctr">
            <a:buNone/>
          </a:pPr>
          <a:r>
            <a:rPr lang="de-DE" dirty="0"/>
            <a:t>???</a:t>
          </a:r>
        </a:p>
      </dgm:t>
    </dgm:pt>
    <dgm:pt modelId="{32A81544-75E1-4959-951A-A9DA1E49F2C3}" type="parTrans" cxnId="{2553B293-28D6-40DE-8BFF-D619D79CD8BD}">
      <dgm:prSet/>
      <dgm:spPr/>
      <dgm:t>
        <a:bodyPr/>
        <a:lstStyle/>
        <a:p>
          <a:endParaRPr lang="de-DE"/>
        </a:p>
      </dgm:t>
    </dgm:pt>
    <dgm:pt modelId="{4069D7BB-FC9C-45B6-B813-552DA207E20D}" type="sibTrans" cxnId="{2553B293-28D6-40DE-8BFF-D619D79CD8BD}">
      <dgm:prSet/>
      <dgm:spPr/>
      <dgm:t>
        <a:bodyPr/>
        <a:lstStyle/>
        <a:p>
          <a:endParaRPr lang="de-DE"/>
        </a:p>
      </dgm:t>
    </dgm:pt>
    <dgm:pt modelId="{AD1B892B-0480-48CB-BD0C-2EDA89E6553E}">
      <dgm:prSet phldrT="[Text]"/>
      <dgm:spPr/>
      <dgm:t>
        <a:bodyPr/>
        <a:lstStyle/>
        <a:p>
          <a:r>
            <a:rPr lang="de-DE"/>
            <a:t>2017</a:t>
          </a:r>
        </a:p>
      </dgm:t>
    </dgm:pt>
    <dgm:pt modelId="{279EF14D-E5BB-4923-86D4-5F9D0FBABDB9}" type="parTrans" cxnId="{B32081EC-5787-43B3-AF22-153675FDC3B1}">
      <dgm:prSet/>
      <dgm:spPr/>
      <dgm:t>
        <a:bodyPr/>
        <a:lstStyle/>
        <a:p>
          <a:endParaRPr lang="de-DE"/>
        </a:p>
      </dgm:t>
    </dgm:pt>
    <dgm:pt modelId="{1219944B-E8ED-4A98-A072-5759692A4357}" type="sibTrans" cxnId="{B32081EC-5787-43B3-AF22-153675FDC3B1}">
      <dgm:prSet/>
      <dgm:spPr/>
      <dgm:t>
        <a:bodyPr/>
        <a:lstStyle/>
        <a:p>
          <a:endParaRPr lang="de-DE"/>
        </a:p>
      </dgm:t>
    </dgm:pt>
    <dgm:pt modelId="{B3C85238-EC05-4639-BD4A-2C79D0E1C23C}">
      <dgm:prSet phldrT="[Text]"/>
      <dgm:spPr/>
      <dgm:t>
        <a:bodyPr/>
        <a:lstStyle/>
        <a:p>
          <a:pPr algn="ctr">
            <a:buNone/>
          </a:pPr>
          <a:r>
            <a:rPr lang="de-DE" dirty="0"/>
            <a:t>Erste Deepfakes</a:t>
          </a:r>
        </a:p>
      </dgm:t>
    </dgm:pt>
    <dgm:pt modelId="{2F1B5B2B-6557-4FBB-85B1-41B1630B420C}" type="parTrans" cxnId="{549D62A4-F371-4787-AFA4-B1F53969B9DB}">
      <dgm:prSet/>
      <dgm:spPr/>
      <dgm:t>
        <a:bodyPr/>
        <a:lstStyle/>
        <a:p>
          <a:endParaRPr lang="de-DE"/>
        </a:p>
      </dgm:t>
    </dgm:pt>
    <dgm:pt modelId="{17D16A65-36B4-493F-A33D-07764D3FAB22}" type="sibTrans" cxnId="{549D62A4-F371-4787-AFA4-B1F53969B9DB}">
      <dgm:prSet/>
      <dgm:spPr/>
      <dgm:t>
        <a:bodyPr/>
        <a:lstStyle/>
        <a:p>
          <a:endParaRPr lang="de-DE"/>
        </a:p>
      </dgm:t>
    </dgm:pt>
    <dgm:pt modelId="{4B40948E-83FB-4979-A3B4-FC75F3278D87}">
      <dgm:prSet phldrT="[Text]"/>
      <dgm:spPr/>
      <dgm:t>
        <a:bodyPr/>
        <a:lstStyle/>
        <a:p>
          <a:r>
            <a:rPr lang="de-DE"/>
            <a:t>2017</a:t>
          </a:r>
        </a:p>
      </dgm:t>
    </dgm:pt>
    <dgm:pt modelId="{DEBC1869-639A-4586-B216-51151F74EE57}" type="parTrans" cxnId="{081CE72C-B72F-42D8-9A3B-4BBB01958B38}">
      <dgm:prSet/>
      <dgm:spPr/>
      <dgm:t>
        <a:bodyPr/>
        <a:lstStyle/>
        <a:p>
          <a:endParaRPr lang="de-DE"/>
        </a:p>
      </dgm:t>
    </dgm:pt>
    <dgm:pt modelId="{B12D68F6-A45E-4576-8994-222F0DD657F8}" type="sibTrans" cxnId="{081CE72C-B72F-42D8-9A3B-4BBB01958B38}">
      <dgm:prSet/>
      <dgm:spPr/>
      <dgm:t>
        <a:bodyPr/>
        <a:lstStyle/>
        <a:p>
          <a:endParaRPr lang="de-DE"/>
        </a:p>
      </dgm:t>
    </dgm:pt>
    <dgm:pt modelId="{B1BA5B6E-9080-470C-8722-5A79B79D01FB}">
      <dgm:prSet phldrT="[Text]"/>
      <dgm:spPr/>
      <dgm:t>
        <a:bodyPr/>
        <a:lstStyle/>
        <a:p>
          <a:pPr algn="ctr">
            <a:buNone/>
          </a:pPr>
          <a:r>
            <a:rPr lang="de-DE" dirty="0"/>
            <a:t>Neue KI für komplexe Sprach- und Textverarbeitung (Transformer)</a:t>
          </a:r>
        </a:p>
      </dgm:t>
    </dgm:pt>
    <dgm:pt modelId="{E425EC9A-A50F-412F-8A09-0E8EE59DE2AD}" type="parTrans" cxnId="{B156D901-455E-4887-A565-11199C9C6645}">
      <dgm:prSet/>
      <dgm:spPr/>
      <dgm:t>
        <a:bodyPr/>
        <a:lstStyle/>
        <a:p>
          <a:endParaRPr lang="de-DE"/>
        </a:p>
      </dgm:t>
    </dgm:pt>
    <dgm:pt modelId="{367A2A16-C1DD-4249-B925-3A6C89E3908A}" type="sibTrans" cxnId="{B156D901-455E-4887-A565-11199C9C6645}">
      <dgm:prSet/>
      <dgm:spPr/>
      <dgm:t>
        <a:bodyPr/>
        <a:lstStyle/>
        <a:p>
          <a:endParaRPr lang="de-DE"/>
        </a:p>
      </dgm:t>
    </dgm:pt>
    <dgm:pt modelId="{4307BEA1-F6B4-4941-95CE-6142A1688307}">
      <dgm:prSet phldrT="[Text]"/>
      <dgm:spPr/>
      <dgm:t>
        <a:bodyPr/>
        <a:lstStyle/>
        <a:p>
          <a:endParaRPr lang="de-DE"/>
        </a:p>
      </dgm:t>
    </dgm:pt>
    <dgm:pt modelId="{29BFA90D-BFD3-4C45-9CE1-1A0FF10F7798}" type="parTrans" cxnId="{0F2CF6DA-99DE-4B65-8AC6-E3A3C2B5C361}">
      <dgm:prSet/>
      <dgm:spPr/>
      <dgm:t>
        <a:bodyPr/>
        <a:lstStyle/>
        <a:p>
          <a:endParaRPr lang="de-DE"/>
        </a:p>
      </dgm:t>
    </dgm:pt>
    <dgm:pt modelId="{27E3DD08-4641-43CA-9780-90FFB823079C}" type="sibTrans" cxnId="{0F2CF6DA-99DE-4B65-8AC6-E3A3C2B5C361}">
      <dgm:prSet/>
      <dgm:spPr/>
      <dgm:t>
        <a:bodyPr/>
        <a:lstStyle/>
        <a:p>
          <a:endParaRPr lang="de-DE"/>
        </a:p>
      </dgm:t>
    </dgm:pt>
    <dgm:pt modelId="{CB65378B-0117-44F6-BA14-413935583872}">
      <dgm:prSet phldrT="[Text]"/>
      <dgm:spPr/>
      <dgm:t>
        <a:bodyPr/>
        <a:lstStyle/>
        <a:p>
          <a:r>
            <a:rPr lang="de-DE"/>
            <a:t>2021</a:t>
          </a:r>
        </a:p>
      </dgm:t>
    </dgm:pt>
    <dgm:pt modelId="{7DC0C927-4415-4FEB-A990-4D790A1D10E2}" type="parTrans" cxnId="{4B4F1A1A-E40D-40E3-B890-450F4B2246F4}">
      <dgm:prSet/>
      <dgm:spPr/>
      <dgm:t>
        <a:bodyPr/>
        <a:lstStyle/>
        <a:p>
          <a:endParaRPr lang="de-DE"/>
        </a:p>
      </dgm:t>
    </dgm:pt>
    <dgm:pt modelId="{CC6669DB-2FFD-490C-8FA1-675C906B0D31}" type="sibTrans" cxnId="{4B4F1A1A-E40D-40E3-B890-450F4B2246F4}">
      <dgm:prSet/>
      <dgm:spPr/>
      <dgm:t>
        <a:bodyPr/>
        <a:lstStyle/>
        <a:p>
          <a:endParaRPr lang="de-DE"/>
        </a:p>
      </dgm:t>
    </dgm:pt>
    <dgm:pt modelId="{5A4F7A29-84A2-46FB-9AA0-456E199587D6}">
      <dgm:prSet phldrT="[Text]"/>
      <dgm:spPr/>
      <dgm:t>
        <a:bodyPr/>
        <a:lstStyle/>
        <a:p>
          <a:pPr algn="ctr">
            <a:buNone/>
          </a:pPr>
          <a:r>
            <a:rPr lang="de-DE" dirty="0" err="1"/>
            <a:t>DeepFaceLive</a:t>
          </a:r>
          <a:endParaRPr lang="de-DE" dirty="0"/>
        </a:p>
      </dgm:t>
    </dgm:pt>
    <dgm:pt modelId="{30A95098-1258-44F4-B430-DC8DD2D75702}" type="parTrans" cxnId="{3E16FE16-F277-4EF5-9DC6-3646008349B9}">
      <dgm:prSet/>
      <dgm:spPr/>
      <dgm:t>
        <a:bodyPr/>
        <a:lstStyle/>
        <a:p>
          <a:endParaRPr lang="de-DE"/>
        </a:p>
      </dgm:t>
    </dgm:pt>
    <dgm:pt modelId="{2FD3926F-E3DC-433E-883A-A5046DE834D9}" type="sibTrans" cxnId="{3E16FE16-F277-4EF5-9DC6-3646008349B9}">
      <dgm:prSet/>
      <dgm:spPr/>
      <dgm:t>
        <a:bodyPr/>
        <a:lstStyle/>
        <a:p>
          <a:endParaRPr lang="de-DE"/>
        </a:p>
      </dgm:t>
    </dgm:pt>
    <dgm:pt modelId="{0B6E6CD4-DEAB-44AA-94AF-285DA5909CAD}">
      <dgm:prSet phldrT="[Text]"/>
      <dgm:spPr/>
      <dgm:t>
        <a:bodyPr/>
        <a:lstStyle/>
        <a:p>
          <a:pPr algn="ctr">
            <a:buNone/>
          </a:pPr>
          <a:endParaRPr lang="de-DE" dirty="0"/>
        </a:p>
      </dgm:t>
    </dgm:pt>
    <dgm:pt modelId="{87C6839E-0292-4A07-88F0-FAFCCDAB14B6}" type="parTrans" cxnId="{A9393810-1F0C-4E86-B7B2-49C6384CEE6B}">
      <dgm:prSet/>
      <dgm:spPr/>
      <dgm:t>
        <a:bodyPr/>
        <a:lstStyle/>
        <a:p>
          <a:endParaRPr lang="de-DE"/>
        </a:p>
      </dgm:t>
    </dgm:pt>
    <dgm:pt modelId="{1CBEA568-34BD-4E05-82BC-7ABDC15D544E}" type="sibTrans" cxnId="{A9393810-1F0C-4E86-B7B2-49C6384CEE6B}">
      <dgm:prSet/>
      <dgm:spPr/>
      <dgm:t>
        <a:bodyPr/>
        <a:lstStyle/>
        <a:p>
          <a:endParaRPr lang="de-DE"/>
        </a:p>
      </dgm:t>
    </dgm:pt>
    <dgm:pt modelId="{404F7719-F240-4284-832C-F8A887DEB969}">
      <dgm:prSet phldrT="[Text]"/>
      <dgm:spPr/>
      <dgm:t>
        <a:bodyPr/>
        <a:lstStyle/>
        <a:p>
          <a:pPr algn="ctr">
            <a:buNone/>
          </a:pPr>
          <a:endParaRPr lang="de-DE" dirty="0"/>
        </a:p>
      </dgm:t>
    </dgm:pt>
    <dgm:pt modelId="{CE3C7792-FE96-4D0D-85DF-D32C59888A66}" type="parTrans" cxnId="{2EDD016D-9D2A-43F5-A67F-16146D0BBD07}">
      <dgm:prSet/>
      <dgm:spPr/>
      <dgm:t>
        <a:bodyPr/>
        <a:lstStyle/>
        <a:p>
          <a:endParaRPr lang="de-DE"/>
        </a:p>
      </dgm:t>
    </dgm:pt>
    <dgm:pt modelId="{C7A33BE3-D77A-4189-B445-FC89EA4A9B7F}" type="sibTrans" cxnId="{2EDD016D-9D2A-43F5-A67F-16146D0BBD07}">
      <dgm:prSet/>
      <dgm:spPr/>
      <dgm:t>
        <a:bodyPr/>
        <a:lstStyle/>
        <a:p>
          <a:endParaRPr lang="de-DE"/>
        </a:p>
      </dgm:t>
    </dgm:pt>
    <dgm:pt modelId="{E00E30F6-25DB-4F1B-9B63-08C8D355F5E8}">
      <dgm:prSet phldrT="[Text]"/>
      <dgm:spPr/>
      <dgm:t>
        <a:bodyPr/>
        <a:lstStyle/>
        <a:p>
          <a:pPr algn="l">
            <a:buNone/>
          </a:pPr>
          <a:endParaRPr lang="de-DE" dirty="0"/>
        </a:p>
      </dgm:t>
    </dgm:pt>
    <dgm:pt modelId="{5899957C-07BA-46E9-B53A-49B673B79BC2}" type="parTrans" cxnId="{FAAD9DCD-90BB-4E64-925F-18A928356E3F}">
      <dgm:prSet/>
      <dgm:spPr/>
      <dgm:t>
        <a:bodyPr/>
        <a:lstStyle/>
        <a:p>
          <a:endParaRPr lang="de-DE"/>
        </a:p>
      </dgm:t>
    </dgm:pt>
    <dgm:pt modelId="{44D3DEE6-B325-4FCE-ADBB-528EF3D33D6C}" type="sibTrans" cxnId="{FAAD9DCD-90BB-4E64-925F-18A928356E3F}">
      <dgm:prSet/>
      <dgm:spPr/>
      <dgm:t>
        <a:bodyPr/>
        <a:lstStyle/>
        <a:p>
          <a:endParaRPr lang="de-DE"/>
        </a:p>
      </dgm:t>
    </dgm:pt>
    <dgm:pt modelId="{BE78C91E-04EF-42BF-B728-092A15CFEA8F}">
      <dgm:prSet phldrT="[Text]"/>
      <dgm:spPr/>
      <dgm:t>
        <a:bodyPr/>
        <a:lstStyle/>
        <a:p>
          <a:pPr algn="l">
            <a:buNone/>
          </a:pPr>
          <a:endParaRPr lang="de-DE" dirty="0"/>
        </a:p>
      </dgm:t>
    </dgm:pt>
    <dgm:pt modelId="{4616B3F4-DA89-4514-A765-30699DFA5FB9}" type="parTrans" cxnId="{4A84DCB6-24D6-4CBB-B490-509983AD32DB}">
      <dgm:prSet/>
      <dgm:spPr/>
      <dgm:t>
        <a:bodyPr/>
        <a:lstStyle/>
        <a:p>
          <a:endParaRPr lang="de-DE"/>
        </a:p>
      </dgm:t>
    </dgm:pt>
    <dgm:pt modelId="{17CC0BAA-A5D8-4B59-9CDF-65721CC465CB}" type="sibTrans" cxnId="{4A84DCB6-24D6-4CBB-B490-509983AD32DB}">
      <dgm:prSet/>
      <dgm:spPr/>
      <dgm:t>
        <a:bodyPr/>
        <a:lstStyle/>
        <a:p>
          <a:endParaRPr lang="de-DE"/>
        </a:p>
      </dgm:t>
    </dgm:pt>
    <dgm:pt modelId="{DCCC6123-ABAC-417C-AF65-23D27DC88C98}">
      <dgm:prSet phldrT="[Text]"/>
      <dgm:spPr/>
      <dgm:t>
        <a:bodyPr/>
        <a:lstStyle/>
        <a:p>
          <a:pPr algn="ctr">
            <a:buNone/>
          </a:pPr>
          <a:endParaRPr lang="de-DE"/>
        </a:p>
      </dgm:t>
    </dgm:pt>
    <dgm:pt modelId="{15E33B49-04B0-460A-8B68-3B34448744C3}" type="parTrans" cxnId="{A578C288-AE53-41A4-B0C1-5093F914E78F}">
      <dgm:prSet/>
      <dgm:spPr/>
      <dgm:t>
        <a:bodyPr/>
        <a:lstStyle/>
        <a:p>
          <a:endParaRPr lang="de-DE"/>
        </a:p>
      </dgm:t>
    </dgm:pt>
    <dgm:pt modelId="{5B998FB5-FED0-41EB-AE42-248A45FD62FE}" type="sibTrans" cxnId="{A578C288-AE53-41A4-B0C1-5093F914E78F}">
      <dgm:prSet/>
      <dgm:spPr/>
      <dgm:t>
        <a:bodyPr/>
        <a:lstStyle/>
        <a:p>
          <a:endParaRPr lang="de-DE"/>
        </a:p>
      </dgm:t>
    </dgm:pt>
    <dgm:pt modelId="{675FB670-3DA4-4E59-BC5C-FB175707A10B}">
      <dgm:prSet phldrT="[Text]"/>
      <dgm:spPr/>
      <dgm:t>
        <a:bodyPr/>
        <a:lstStyle/>
        <a:p>
          <a:pPr algn="ctr">
            <a:buNone/>
          </a:pPr>
          <a:endParaRPr lang="de-DE"/>
        </a:p>
      </dgm:t>
    </dgm:pt>
    <dgm:pt modelId="{2B4485FF-60C2-463E-90B7-29E8AF9DDC64}" type="parTrans" cxnId="{8C773641-0B9D-47F6-BE02-D02F0B673716}">
      <dgm:prSet/>
      <dgm:spPr/>
      <dgm:t>
        <a:bodyPr/>
        <a:lstStyle/>
        <a:p>
          <a:endParaRPr lang="de-DE"/>
        </a:p>
      </dgm:t>
    </dgm:pt>
    <dgm:pt modelId="{2C3D98F4-090E-4CB3-AB5A-A762798879E1}" type="sibTrans" cxnId="{8C773641-0B9D-47F6-BE02-D02F0B673716}">
      <dgm:prSet/>
      <dgm:spPr/>
      <dgm:t>
        <a:bodyPr/>
        <a:lstStyle/>
        <a:p>
          <a:endParaRPr lang="de-DE"/>
        </a:p>
      </dgm:t>
    </dgm:pt>
    <dgm:pt modelId="{4C0C3C97-E97D-4F4C-B425-117F0372722E}" type="pres">
      <dgm:prSet presAssocID="{6D9DC653-0A2D-4EEC-B891-57AEE54B26DE}" presName="Name0" presStyleCnt="0">
        <dgm:presLayoutVars>
          <dgm:dir/>
          <dgm:animLvl val="lvl"/>
          <dgm:resizeHandles val="exact"/>
        </dgm:presLayoutVars>
      </dgm:prSet>
      <dgm:spPr/>
    </dgm:pt>
    <dgm:pt modelId="{C5C272A8-52BB-45D1-832B-DFDE8A167F65}" type="pres">
      <dgm:prSet presAssocID="{6D9DC653-0A2D-4EEC-B891-57AEE54B26DE}" presName="tSp" presStyleCnt="0"/>
      <dgm:spPr/>
    </dgm:pt>
    <dgm:pt modelId="{33A9D901-059B-431A-BC51-9539134ED29D}" type="pres">
      <dgm:prSet presAssocID="{6D9DC653-0A2D-4EEC-B891-57AEE54B26DE}" presName="bSp" presStyleCnt="0"/>
      <dgm:spPr/>
    </dgm:pt>
    <dgm:pt modelId="{6AC0049E-3CE2-49E3-B487-DE3F71E105B7}" type="pres">
      <dgm:prSet presAssocID="{6D9DC653-0A2D-4EEC-B891-57AEE54B26DE}" presName="process" presStyleCnt="0"/>
      <dgm:spPr/>
    </dgm:pt>
    <dgm:pt modelId="{912F6703-27D0-466F-A345-86A3FDA7115E}" type="pres">
      <dgm:prSet presAssocID="{4307BEA1-F6B4-4941-95CE-6142A1688307}" presName="composite1" presStyleCnt="0"/>
      <dgm:spPr/>
    </dgm:pt>
    <dgm:pt modelId="{8BF19B63-3BD4-4DD1-B563-0AA5FA860B4C}" type="pres">
      <dgm:prSet presAssocID="{4307BEA1-F6B4-4941-95CE-6142A1688307}" presName="dummyNode1" presStyleLbl="node1" presStyleIdx="0" presStyleCnt="7"/>
      <dgm:spPr/>
    </dgm:pt>
    <dgm:pt modelId="{468D2B8A-D88A-4A29-8F0A-E900E78C20DF}" type="pres">
      <dgm:prSet presAssocID="{4307BEA1-F6B4-4941-95CE-6142A1688307}" presName="childNode1" presStyleLbl="bgAcc1" presStyleIdx="0" presStyleCnt="7" custLinFactX="-100000" custLinFactNeighborX="-112170" custLinFactNeighborY="-23478">
        <dgm:presLayoutVars>
          <dgm:bulletEnabled val="1"/>
        </dgm:presLayoutVars>
      </dgm:prSet>
      <dgm:spPr/>
    </dgm:pt>
    <dgm:pt modelId="{9DB43D2D-28A9-4CAA-AD4F-2BD683CB8CD5}" type="pres">
      <dgm:prSet presAssocID="{4307BEA1-F6B4-4941-95CE-6142A1688307}" presName="childNode1tx" presStyleLbl="bgAcc1" presStyleIdx="0" presStyleCnt="7">
        <dgm:presLayoutVars>
          <dgm:bulletEnabled val="1"/>
        </dgm:presLayoutVars>
      </dgm:prSet>
      <dgm:spPr/>
    </dgm:pt>
    <dgm:pt modelId="{CF63520D-3F55-4980-8AAE-C5F19BD5F968}" type="pres">
      <dgm:prSet presAssocID="{4307BEA1-F6B4-4941-95CE-6142A1688307}" presName="parentNode1" presStyleLbl="node1" presStyleIdx="0" presStyleCnt="7" custLinFactX="-100000" custLinFactY="-4781" custLinFactNeighborX="-163172" custLinFactNeighborY="-100000">
        <dgm:presLayoutVars>
          <dgm:chMax val="1"/>
          <dgm:bulletEnabled val="1"/>
        </dgm:presLayoutVars>
      </dgm:prSet>
      <dgm:spPr/>
    </dgm:pt>
    <dgm:pt modelId="{964EB58C-EF87-488A-B1E4-B57C89674D9F}" type="pres">
      <dgm:prSet presAssocID="{4307BEA1-F6B4-4941-95CE-6142A1688307}" presName="connSite1" presStyleCnt="0"/>
      <dgm:spPr/>
    </dgm:pt>
    <dgm:pt modelId="{8F28E5CD-A85B-4E9B-84FD-F19BEBCB9A7F}" type="pres">
      <dgm:prSet presAssocID="{27E3DD08-4641-43CA-9780-90FFB823079C}" presName="Name9" presStyleLbl="sibTrans2D1" presStyleIdx="0" presStyleCnt="6"/>
      <dgm:spPr/>
    </dgm:pt>
    <dgm:pt modelId="{6041DF5E-1F1F-4743-9315-F9854108306E}" type="pres">
      <dgm:prSet presAssocID="{91F60409-69F8-4185-8FC3-65634596A0C8}" presName="composite2" presStyleCnt="0"/>
      <dgm:spPr/>
    </dgm:pt>
    <dgm:pt modelId="{28F77397-B5F3-45ED-98B6-FCF3B20A1339}" type="pres">
      <dgm:prSet presAssocID="{91F60409-69F8-4185-8FC3-65634596A0C8}" presName="dummyNode2" presStyleLbl="node1" presStyleIdx="0" presStyleCnt="7"/>
      <dgm:spPr/>
    </dgm:pt>
    <dgm:pt modelId="{97EA05F7-0E7D-4EAA-B1FE-C8DAFC2A5DBC}" type="pres">
      <dgm:prSet presAssocID="{91F60409-69F8-4185-8FC3-65634596A0C8}" presName="childNode2" presStyleLbl="bgAcc1" presStyleIdx="1" presStyleCnt="7" custLinFactX="-100000" custLinFactNeighborX="-185069" custLinFactNeighborY="-8592">
        <dgm:presLayoutVars>
          <dgm:bulletEnabled val="1"/>
        </dgm:presLayoutVars>
      </dgm:prSet>
      <dgm:spPr/>
    </dgm:pt>
    <dgm:pt modelId="{390DBA43-5213-4BD0-819A-51A09E6E35B6}" type="pres">
      <dgm:prSet presAssocID="{91F60409-69F8-4185-8FC3-65634596A0C8}" presName="childNode2tx" presStyleLbl="bgAcc1" presStyleIdx="1" presStyleCnt="7">
        <dgm:presLayoutVars>
          <dgm:bulletEnabled val="1"/>
        </dgm:presLayoutVars>
      </dgm:prSet>
      <dgm:spPr/>
    </dgm:pt>
    <dgm:pt modelId="{17C2DDE2-6844-4E98-946F-F0666B75F5DB}" type="pres">
      <dgm:prSet presAssocID="{91F60409-69F8-4185-8FC3-65634596A0C8}" presName="parentNode2" presStyleLbl="node1" presStyleIdx="1" presStyleCnt="7" custLinFactX="-161097" custLinFactNeighborX="-200000" custLinFactNeighborY="36643">
        <dgm:presLayoutVars>
          <dgm:chMax val="0"/>
          <dgm:bulletEnabled val="1"/>
        </dgm:presLayoutVars>
      </dgm:prSet>
      <dgm:spPr/>
    </dgm:pt>
    <dgm:pt modelId="{CEF9CB54-9EEA-4DDB-8716-B6856DF09043}" type="pres">
      <dgm:prSet presAssocID="{91F60409-69F8-4185-8FC3-65634596A0C8}" presName="connSite2" presStyleCnt="0"/>
      <dgm:spPr/>
    </dgm:pt>
    <dgm:pt modelId="{61C5FC5B-3A85-496B-B86C-8B7D932FD773}" type="pres">
      <dgm:prSet presAssocID="{88D2A323-8AB7-4B16-9218-648A2631468C}" presName="Name18" presStyleLbl="sibTrans2D1" presStyleIdx="1" presStyleCnt="6"/>
      <dgm:spPr/>
    </dgm:pt>
    <dgm:pt modelId="{DCB3543D-7F7A-468D-909B-3A55FD5359DC}" type="pres">
      <dgm:prSet presAssocID="{AD1B892B-0480-48CB-BD0C-2EDA89E6553E}" presName="composite1" presStyleCnt="0"/>
      <dgm:spPr/>
    </dgm:pt>
    <dgm:pt modelId="{9E2C3A97-0167-42C2-A3DB-9813E3947986}" type="pres">
      <dgm:prSet presAssocID="{AD1B892B-0480-48CB-BD0C-2EDA89E6553E}" presName="dummyNode1" presStyleLbl="node1" presStyleIdx="1" presStyleCnt="7"/>
      <dgm:spPr/>
    </dgm:pt>
    <dgm:pt modelId="{A64CAF32-15D1-48C9-BD1B-28D049C02187}" type="pres">
      <dgm:prSet presAssocID="{AD1B892B-0480-48CB-BD0C-2EDA89E6553E}" presName="childNode1" presStyleLbl="bgAcc1" presStyleIdx="2" presStyleCnt="7" custLinFactX="-100000" custLinFactNeighborX="-109063" custLinFactNeighborY="-12664">
        <dgm:presLayoutVars>
          <dgm:bulletEnabled val="1"/>
        </dgm:presLayoutVars>
      </dgm:prSet>
      <dgm:spPr/>
    </dgm:pt>
    <dgm:pt modelId="{D05771EE-2A26-4D11-9FCE-3298E133BDF2}" type="pres">
      <dgm:prSet presAssocID="{AD1B892B-0480-48CB-BD0C-2EDA89E6553E}" presName="childNode1tx" presStyleLbl="bgAcc1" presStyleIdx="2" presStyleCnt="7">
        <dgm:presLayoutVars>
          <dgm:bulletEnabled val="1"/>
        </dgm:presLayoutVars>
      </dgm:prSet>
      <dgm:spPr/>
    </dgm:pt>
    <dgm:pt modelId="{588F17CE-94C7-436F-A109-6CEF0B072354}" type="pres">
      <dgm:prSet presAssocID="{AD1B892B-0480-48CB-BD0C-2EDA89E6553E}" presName="parentNode1" presStyleLbl="node1" presStyleIdx="2" presStyleCnt="7" custLinFactX="-100000" custLinFactNeighborX="-122778" custLinFactNeighborY="-52328">
        <dgm:presLayoutVars>
          <dgm:chMax val="1"/>
          <dgm:bulletEnabled val="1"/>
        </dgm:presLayoutVars>
      </dgm:prSet>
      <dgm:spPr/>
    </dgm:pt>
    <dgm:pt modelId="{E91C0DDF-453B-46A3-BCD9-7AB6BBEA312F}" type="pres">
      <dgm:prSet presAssocID="{AD1B892B-0480-48CB-BD0C-2EDA89E6553E}" presName="connSite1" presStyleCnt="0"/>
      <dgm:spPr/>
    </dgm:pt>
    <dgm:pt modelId="{8E112DFC-E52D-4BEB-8A6F-1E3239062DDB}" type="pres">
      <dgm:prSet presAssocID="{1219944B-E8ED-4A98-A072-5759692A4357}" presName="Name9" presStyleLbl="sibTrans2D1" presStyleIdx="2" presStyleCnt="6"/>
      <dgm:spPr/>
    </dgm:pt>
    <dgm:pt modelId="{FD2849D4-23DE-428E-9E5A-E3CEB84C5AA6}" type="pres">
      <dgm:prSet presAssocID="{4B40948E-83FB-4979-A3B4-FC75F3278D87}" presName="composite2" presStyleCnt="0"/>
      <dgm:spPr/>
    </dgm:pt>
    <dgm:pt modelId="{D1069477-9A15-4659-985E-A7C2681B0E89}" type="pres">
      <dgm:prSet presAssocID="{4B40948E-83FB-4979-A3B4-FC75F3278D87}" presName="dummyNode2" presStyleLbl="node1" presStyleIdx="2" presStyleCnt="7"/>
      <dgm:spPr/>
    </dgm:pt>
    <dgm:pt modelId="{17333EAD-6A07-44D9-9157-7B370A5C765F}" type="pres">
      <dgm:prSet presAssocID="{4B40948E-83FB-4979-A3B4-FC75F3278D87}" presName="childNode2" presStyleLbl="bgAcc1" presStyleIdx="3" presStyleCnt="7" custLinFactX="-100000" custLinFactNeighborX="-137195" custLinFactNeighborY="-29856">
        <dgm:presLayoutVars>
          <dgm:bulletEnabled val="1"/>
        </dgm:presLayoutVars>
      </dgm:prSet>
      <dgm:spPr/>
    </dgm:pt>
    <dgm:pt modelId="{FF2714D4-012E-49AA-AFDA-404360CD2349}" type="pres">
      <dgm:prSet presAssocID="{4B40948E-83FB-4979-A3B4-FC75F3278D87}" presName="childNode2tx" presStyleLbl="bgAcc1" presStyleIdx="3" presStyleCnt="7">
        <dgm:presLayoutVars>
          <dgm:bulletEnabled val="1"/>
        </dgm:presLayoutVars>
      </dgm:prSet>
      <dgm:spPr/>
    </dgm:pt>
    <dgm:pt modelId="{F3EED364-9FAD-4E37-90E9-695A022FADCA}" type="pres">
      <dgm:prSet presAssocID="{4B40948E-83FB-4979-A3B4-FC75F3278D87}" presName="parentNode2" presStyleLbl="node1" presStyleIdx="3" presStyleCnt="7" custLinFactX="-100000" custLinFactY="-38486" custLinFactNeighborX="-160370" custLinFactNeighborY="-100000">
        <dgm:presLayoutVars>
          <dgm:chMax val="0"/>
          <dgm:bulletEnabled val="1"/>
        </dgm:presLayoutVars>
      </dgm:prSet>
      <dgm:spPr/>
    </dgm:pt>
    <dgm:pt modelId="{F9ACBBFD-8C18-4E23-89F4-A125B91E309E}" type="pres">
      <dgm:prSet presAssocID="{4B40948E-83FB-4979-A3B4-FC75F3278D87}" presName="connSite2" presStyleCnt="0"/>
      <dgm:spPr/>
    </dgm:pt>
    <dgm:pt modelId="{8744F456-A6D9-4C76-BFC4-55E311FF64A8}" type="pres">
      <dgm:prSet presAssocID="{B12D68F6-A45E-4576-8994-222F0DD657F8}" presName="Name18" presStyleLbl="sibTrans2D1" presStyleIdx="3" presStyleCnt="6"/>
      <dgm:spPr/>
    </dgm:pt>
    <dgm:pt modelId="{C1D3E4EA-329D-4F34-B8A6-DC01C4F7BB63}" type="pres">
      <dgm:prSet presAssocID="{CB65378B-0117-44F6-BA14-413935583872}" presName="composite1" presStyleCnt="0"/>
      <dgm:spPr/>
    </dgm:pt>
    <dgm:pt modelId="{F524E415-F955-4F4F-993C-07E33A816197}" type="pres">
      <dgm:prSet presAssocID="{CB65378B-0117-44F6-BA14-413935583872}" presName="dummyNode1" presStyleLbl="node1" presStyleIdx="3" presStyleCnt="7"/>
      <dgm:spPr/>
    </dgm:pt>
    <dgm:pt modelId="{869B8469-BE1F-4FD4-A508-42DA1DC9D042}" type="pres">
      <dgm:prSet presAssocID="{CB65378B-0117-44F6-BA14-413935583872}" presName="childNode1" presStyleLbl="bgAcc1" presStyleIdx="4" presStyleCnt="7">
        <dgm:presLayoutVars>
          <dgm:bulletEnabled val="1"/>
        </dgm:presLayoutVars>
      </dgm:prSet>
      <dgm:spPr/>
    </dgm:pt>
    <dgm:pt modelId="{082E474B-4195-40F6-94D2-F23DD49D656A}" type="pres">
      <dgm:prSet presAssocID="{CB65378B-0117-44F6-BA14-413935583872}" presName="childNode1tx" presStyleLbl="bgAcc1" presStyleIdx="4" presStyleCnt="7">
        <dgm:presLayoutVars>
          <dgm:bulletEnabled val="1"/>
        </dgm:presLayoutVars>
      </dgm:prSet>
      <dgm:spPr/>
    </dgm:pt>
    <dgm:pt modelId="{47758712-2D59-4534-9CD1-E085FE23D634}" type="pres">
      <dgm:prSet presAssocID="{CB65378B-0117-44F6-BA14-413935583872}" presName="parentNode1" presStyleLbl="node1" presStyleIdx="4" presStyleCnt="7">
        <dgm:presLayoutVars>
          <dgm:chMax val="1"/>
          <dgm:bulletEnabled val="1"/>
        </dgm:presLayoutVars>
      </dgm:prSet>
      <dgm:spPr/>
    </dgm:pt>
    <dgm:pt modelId="{5FF5F74C-217E-4B0F-965F-FDC0B1FCCC7E}" type="pres">
      <dgm:prSet presAssocID="{CB65378B-0117-44F6-BA14-413935583872}" presName="connSite1" presStyleCnt="0"/>
      <dgm:spPr/>
    </dgm:pt>
    <dgm:pt modelId="{2E78C351-765D-4C34-A9D9-F4B42F6D5257}" type="pres">
      <dgm:prSet presAssocID="{CC6669DB-2FFD-490C-8FA1-675C906B0D31}" presName="Name9" presStyleLbl="sibTrans2D1" presStyleIdx="4" presStyleCnt="6"/>
      <dgm:spPr/>
    </dgm:pt>
    <dgm:pt modelId="{2C81041B-E759-46BF-A7C4-D55A9637A7C4}" type="pres">
      <dgm:prSet presAssocID="{854B365E-E726-49D7-8959-457F375310B7}" presName="composite2" presStyleCnt="0"/>
      <dgm:spPr/>
    </dgm:pt>
    <dgm:pt modelId="{9F7C2416-430B-4BB6-9BF5-9971B7BB1E5A}" type="pres">
      <dgm:prSet presAssocID="{854B365E-E726-49D7-8959-457F375310B7}" presName="dummyNode2" presStyleLbl="node1" presStyleIdx="4" presStyleCnt="7"/>
      <dgm:spPr/>
    </dgm:pt>
    <dgm:pt modelId="{9D7798C8-AE64-4081-BA65-68A687FCFAA4}" type="pres">
      <dgm:prSet presAssocID="{854B365E-E726-49D7-8959-457F375310B7}" presName="childNode2" presStyleLbl="bgAcc1" presStyleIdx="5" presStyleCnt="7" custLinFactNeighborX="59993" custLinFactNeighborY="5230">
        <dgm:presLayoutVars>
          <dgm:bulletEnabled val="1"/>
        </dgm:presLayoutVars>
      </dgm:prSet>
      <dgm:spPr/>
    </dgm:pt>
    <dgm:pt modelId="{344533C0-040E-4CC0-895D-BE3E57FB8F24}" type="pres">
      <dgm:prSet presAssocID="{854B365E-E726-49D7-8959-457F375310B7}" presName="childNode2tx" presStyleLbl="bgAcc1" presStyleIdx="5" presStyleCnt="7">
        <dgm:presLayoutVars>
          <dgm:bulletEnabled val="1"/>
        </dgm:presLayoutVars>
      </dgm:prSet>
      <dgm:spPr/>
    </dgm:pt>
    <dgm:pt modelId="{AEF6CFF1-9372-4E39-BEB2-E022513C89BD}" type="pres">
      <dgm:prSet presAssocID="{854B365E-E726-49D7-8959-457F375310B7}" presName="parentNode2" presStyleLbl="node1" presStyleIdx="5" presStyleCnt="7" custLinFactNeighborX="69771" custLinFactNeighborY="-10829">
        <dgm:presLayoutVars>
          <dgm:chMax val="0"/>
          <dgm:bulletEnabled val="1"/>
        </dgm:presLayoutVars>
      </dgm:prSet>
      <dgm:spPr/>
    </dgm:pt>
    <dgm:pt modelId="{26FC450F-A6D6-4958-B560-2A912F3D5413}" type="pres">
      <dgm:prSet presAssocID="{854B365E-E726-49D7-8959-457F375310B7}" presName="connSite2" presStyleCnt="0"/>
      <dgm:spPr/>
    </dgm:pt>
    <dgm:pt modelId="{34F7AAFF-DF32-4220-BBA3-73189C0E4AFC}" type="pres">
      <dgm:prSet presAssocID="{60DD8026-F972-4279-B0E0-86E423498EB1}" presName="Name18" presStyleLbl="sibTrans2D1" presStyleIdx="5" presStyleCnt="6"/>
      <dgm:spPr/>
    </dgm:pt>
    <dgm:pt modelId="{EF202DB7-8872-4DA9-AD24-97A4D7AE5FCD}" type="pres">
      <dgm:prSet presAssocID="{0E72B661-82AF-4150-9749-B9E1CB38FC0C}" presName="composite1" presStyleCnt="0"/>
      <dgm:spPr/>
    </dgm:pt>
    <dgm:pt modelId="{2EEB6EF9-DFB7-442F-8292-C67EF14C225D}" type="pres">
      <dgm:prSet presAssocID="{0E72B661-82AF-4150-9749-B9E1CB38FC0C}" presName="dummyNode1" presStyleLbl="node1" presStyleIdx="5" presStyleCnt="7"/>
      <dgm:spPr/>
    </dgm:pt>
    <dgm:pt modelId="{3D287CF4-927B-44A7-B35E-12C9B8F69AF6}" type="pres">
      <dgm:prSet presAssocID="{0E72B661-82AF-4150-9749-B9E1CB38FC0C}" presName="childNode1" presStyleLbl="bgAcc1" presStyleIdx="6" presStyleCnt="7" custLinFactNeighborX="23719" custLinFactNeighborY="15991">
        <dgm:presLayoutVars>
          <dgm:bulletEnabled val="1"/>
        </dgm:presLayoutVars>
      </dgm:prSet>
      <dgm:spPr/>
    </dgm:pt>
    <dgm:pt modelId="{1C73C070-F736-4596-8142-ECC01C0CECB3}" type="pres">
      <dgm:prSet presAssocID="{0E72B661-82AF-4150-9749-B9E1CB38FC0C}" presName="childNode1tx" presStyleLbl="bgAcc1" presStyleIdx="6" presStyleCnt="7">
        <dgm:presLayoutVars>
          <dgm:bulletEnabled val="1"/>
        </dgm:presLayoutVars>
      </dgm:prSet>
      <dgm:spPr/>
    </dgm:pt>
    <dgm:pt modelId="{B7F881B7-1398-4CBE-AB68-9DA042FDA245}" type="pres">
      <dgm:prSet presAssocID="{0E72B661-82AF-4150-9749-B9E1CB38FC0C}" presName="parentNode1" presStyleLbl="node1" presStyleIdx="6" presStyleCnt="7" custLinFactNeighborX="22033" custLinFactNeighborY="21429">
        <dgm:presLayoutVars>
          <dgm:chMax val="1"/>
          <dgm:bulletEnabled val="1"/>
        </dgm:presLayoutVars>
      </dgm:prSet>
      <dgm:spPr/>
    </dgm:pt>
    <dgm:pt modelId="{CF49AC97-9BE5-4165-BF68-0AE2E197A086}" type="pres">
      <dgm:prSet presAssocID="{0E72B661-82AF-4150-9749-B9E1CB38FC0C}" presName="connSite1" presStyleCnt="0"/>
      <dgm:spPr/>
    </dgm:pt>
  </dgm:ptLst>
  <dgm:cxnLst>
    <dgm:cxn modelId="{B156D901-455E-4887-A565-11199C9C6645}" srcId="{4B40948E-83FB-4979-A3B4-FC75F3278D87}" destId="{B1BA5B6E-9080-470C-8722-5A79B79D01FB}" srcOrd="0" destOrd="0" parTransId="{E425EC9A-A50F-412F-8A09-0E8EE59DE2AD}" sibTransId="{367A2A16-C1DD-4249-B925-3A6C89E3908A}"/>
    <dgm:cxn modelId="{28D9DC0B-962E-463E-92A3-36C7C357F6E0}" type="presOf" srcId="{CC6669DB-2FFD-490C-8FA1-675C906B0D31}" destId="{2E78C351-765D-4C34-A9D9-F4B42F6D5257}" srcOrd="0" destOrd="0" presId="urn:microsoft.com/office/officeart/2005/8/layout/hProcess4"/>
    <dgm:cxn modelId="{A9393810-1F0C-4E86-B7B2-49C6384CEE6B}" srcId="{AD1B892B-0480-48CB-BD0C-2EDA89E6553E}" destId="{0B6E6CD4-DEAB-44AA-94AF-285DA5909CAD}" srcOrd="0" destOrd="0" parTransId="{87C6839E-0292-4A07-88F0-FAFCCDAB14B6}" sibTransId="{1CBEA568-34BD-4E05-82BC-7ABDC15D544E}"/>
    <dgm:cxn modelId="{3E16FE16-F277-4EF5-9DC6-3646008349B9}" srcId="{CB65378B-0117-44F6-BA14-413935583872}" destId="{5A4F7A29-84A2-46FB-9AA0-456E199587D6}" srcOrd="1" destOrd="0" parTransId="{30A95098-1258-44F4-B430-DC8DD2D75702}" sibTransId="{2FD3926F-E3DC-433E-883A-A5046DE834D9}"/>
    <dgm:cxn modelId="{AF22EF17-1648-47E5-887A-878DB9667391}" type="presOf" srcId="{B12D68F6-A45E-4576-8994-222F0DD657F8}" destId="{8744F456-A6D9-4C76-BFC4-55E311FF64A8}" srcOrd="0" destOrd="0" presId="urn:microsoft.com/office/officeart/2005/8/layout/hProcess4"/>
    <dgm:cxn modelId="{620CFC19-7647-44BC-A335-EAE034CF0C77}" type="presOf" srcId="{E00E30F6-25DB-4F1B-9B63-08C8D355F5E8}" destId="{869B8469-BE1F-4FD4-A508-42DA1DC9D042}" srcOrd="0" destOrd="0" presId="urn:microsoft.com/office/officeart/2005/8/layout/hProcess4"/>
    <dgm:cxn modelId="{4B4F1A1A-E40D-40E3-B890-450F4B2246F4}" srcId="{6D9DC653-0A2D-4EEC-B891-57AEE54B26DE}" destId="{CB65378B-0117-44F6-BA14-413935583872}" srcOrd="4" destOrd="0" parTransId="{7DC0C927-4415-4FEB-A990-4D790A1D10E2}" sibTransId="{CC6669DB-2FFD-490C-8FA1-675C906B0D31}"/>
    <dgm:cxn modelId="{070EAD23-F8C7-4B30-9E05-E7C58FAD181C}" type="presOf" srcId="{B3C85238-EC05-4639-BD4A-2C79D0E1C23C}" destId="{D05771EE-2A26-4D11-9FCE-3298E133BDF2}" srcOrd="1" destOrd="2" presId="urn:microsoft.com/office/officeart/2005/8/layout/hProcess4"/>
    <dgm:cxn modelId="{081CE72C-B72F-42D8-9A3B-4BBB01958B38}" srcId="{6D9DC653-0A2D-4EEC-B891-57AEE54B26DE}" destId="{4B40948E-83FB-4979-A3B4-FC75F3278D87}" srcOrd="3" destOrd="0" parTransId="{DEBC1869-639A-4586-B216-51151F74EE57}" sibTransId="{B12D68F6-A45E-4576-8994-222F0DD657F8}"/>
    <dgm:cxn modelId="{1D82DF2D-F0EB-4BB5-A5E9-C81DE00B9B02}" type="presOf" srcId="{675FB670-3DA4-4E59-BC5C-FB175707A10B}" destId="{1C73C070-F736-4596-8142-ECC01C0CECB3}" srcOrd="1" destOrd="1" presId="urn:microsoft.com/office/officeart/2005/8/layout/hProcess4"/>
    <dgm:cxn modelId="{2C009F35-D198-4CC1-9D00-3CCB012F6E5E}" type="presOf" srcId="{BE78C91E-04EF-42BF-B728-092A15CFEA8F}" destId="{9D7798C8-AE64-4081-BA65-68A687FCFAA4}" srcOrd="0" destOrd="0" presId="urn:microsoft.com/office/officeart/2005/8/layout/hProcess4"/>
    <dgm:cxn modelId="{85907A38-05B7-4E4B-81ED-B38E7D847053}" type="presOf" srcId="{4B40948E-83FB-4979-A3B4-FC75F3278D87}" destId="{F3EED364-9FAD-4E37-90E9-695A022FADCA}" srcOrd="0" destOrd="0" presId="urn:microsoft.com/office/officeart/2005/8/layout/hProcess4"/>
    <dgm:cxn modelId="{1177433A-C1E1-4207-B624-03328F977810}" type="presOf" srcId="{404F7719-F240-4284-832C-F8A887DEB969}" destId="{D05771EE-2A26-4D11-9FCE-3298E133BDF2}" srcOrd="1" destOrd="1" presId="urn:microsoft.com/office/officeart/2005/8/layout/hProcess4"/>
    <dgm:cxn modelId="{C963603B-7F4A-4ACA-B01A-8557F331FAFF}" type="presOf" srcId="{0B6E6CD4-DEAB-44AA-94AF-285DA5909CAD}" destId="{A64CAF32-15D1-48C9-BD1B-28D049C02187}" srcOrd="0" destOrd="0" presId="urn:microsoft.com/office/officeart/2005/8/layout/hProcess4"/>
    <dgm:cxn modelId="{8C773641-0B9D-47F6-BE02-D02F0B673716}" srcId="{0E72B661-82AF-4150-9749-B9E1CB38FC0C}" destId="{675FB670-3DA4-4E59-BC5C-FB175707A10B}" srcOrd="1" destOrd="0" parTransId="{2B4485FF-60C2-463E-90B7-29E8AF9DDC64}" sibTransId="{2C3D98F4-090E-4CB3-AB5A-A762798879E1}"/>
    <dgm:cxn modelId="{5E0DC543-B791-4EC8-9C82-9A612920F5DC}" type="presOf" srcId="{DCCC6123-ABAC-417C-AF65-23D27DC88C98}" destId="{1C73C070-F736-4596-8142-ECC01C0CECB3}" srcOrd="1" destOrd="0" presId="urn:microsoft.com/office/officeart/2005/8/layout/hProcess4"/>
    <dgm:cxn modelId="{F8DCB047-25E8-45EA-A7D8-6F857BBDD0F0}" type="presOf" srcId="{60DD8026-F972-4279-B0E0-86E423498EB1}" destId="{34F7AAFF-DF32-4220-BBA3-73189C0E4AFC}" srcOrd="0" destOrd="0" presId="urn:microsoft.com/office/officeart/2005/8/layout/hProcess4"/>
    <dgm:cxn modelId="{76B67F49-C7BD-4A1F-89CA-698B13D0B324}" type="presOf" srcId="{1219944B-E8ED-4A98-A072-5759692A4357}" destId="{8E112DFC-E52D-4BEB-8A6F-1E3239062DDB}" srcOrd="0" destOrd="0" presId="urn:microsoft.com/office/officeart/2005/8/layout/hProcess4"/>
    <dgm:cxn modelId="{4668144B-464E-4E72-B219-8EA234B2CF2C}" type="presOf" srcId="{2049E09D-6A86-42A2-A9A2-48E16A59A487}" destId="{3D287CF4-927B-44A7-B35E-12C9B8F69AF6}" srcOrd="0" destOrd="2" presId="urn:microsoft.com/office/officeart/2005/8/layout/hProcess4"/>
    <dgm:cxn modelId="{2F964C6C-33A1-4ED1-8C91-62D59CABE7D6}" type="presOf" srcId="{404F7719-F240-4284-832C-F8A887DEB969}" destId="{A64CAF32-15D1-48C9-BD1B-28D049C02187}" srcOrd="0" destOrd="1" presId="urn:microsoft.com/office/officeart/2005/8/layout/hProcess4"/>
    <dgm:cxn modelId="{D348A94C-1F9D-4DA2-A2B3-B7E7704C6A21}" type="presOf" srcId="{5A4F7A29-84A2-46FB-9AA0-456E199587D6}" destId="{869B8469-BE1F-4FD4-A508-42DA1DC9D042}" srcOrd="0" destOrd="1" presId="urn:microsoft.com/office/officeart/2005/8/layout/hProcess4"/>
    <dgm:cxn modelId="{3559D86C-4374-418A-945B-92685F7D1BE9}" type="presOf" srcId="{FB1C0621-A6A3-4C34-B4A8-05FC5B212F00}" destId="{344533C0-040E-4CC0-895D-BE3E57FB8F24}" srcOrd="1" destOrd="1" presId="urn:microsoft.com/office/officeart/2005/8/layout/hProcess4"/>
    <dgm:cxn modelId="{2EDD016D-9D2A-43F5-A67F-16146D0BBD07}" srcId="{AD1B892B-0480-48CB-BD0C-2EDA89E6553E}" destId="{404F7719-F240-4284-832C-F8A887DEB969}" srcOrd="1" destOrd="0" parTransId="{CE3C7792-FE96-4D0D-85DF-D32C59888A66}" sibTransId="{C7A33BE3-D77A-4189-B445-FC89EA4A9B7F}"/>
    <dgm:cxn modelId="{02396959-B120-4F94-A5CE-99206282406C}" srcId="{854B365E-E726-49D7-8959-457F375310B7}" destId="{FB1C0621-A6A3-4C34-B4A8-05FC5B212F00}" srcOrd="1" destOrd="0" parTransId="{35C2C44A-9CEE-4CAC-A797-8CC8FEB6CFCC}" sibTransId="{237B259F-AC8A-4753-9C91-C0E85B623370}"/>
    <dgm:cxn modelId="{9AB6D659-6CC9-4500-8352-276F8721D89D}" type="presOf" srcId="{854B365E-E726-49D7-8959-457F375310B7}" destId="{AEF6CFF1-9372-4E39-BEB2-E022513C89BD}" srcOrd="0" destOrd="0" presId="urn:microsoft.com/office/officeart/2005/8/layout/hProcess4"/>
    <dgm:cxn modelId="{07B8317A-252E-4C55-AA03-20B7AB71B6C4}" type="presOf" srcId="{CB65378B-0117-44F6-BA14-413935583872}" destId="{47758712-2D59-4534-9CD1-E085FE23D634}" srcOrd="0" destOrd="0" presId="urn:microsoft.com/office/officeart/2005/8/layout/hProcess4"/>
    <dgm:cxn modelId="{0149557E-C4ED-4BA8-99C3-DD5E1DE1DA66}" type="presOf" srcId="{B1BA5B6E-9080-470C-8722-5A79B79D01FB}" destId="{FF2714D4-012E-49AA-AFDA-404360CD2349}" srcOrd="1" destOrd="0" presId="urn:microsoft.com/office/officeart/2005/8/layout/hProcess4"/>
    <dgm:cxn modelId="{A578C288-AE53-41A4-B0C1-5093F914E78F}" srcId="{0E72B661-82AF-4150-9749-B9E1CB38FC0C}" destId="{DCCC6123-ABAC-417C-AF65-23D27DC88C98}" srcOrd="0" destOrd="0" parTransId="{15E33B49-04B0-460A-8B68-3B34448744C3}" sibTransId="{5B998FB5-FED0-41EB-AE42-248A45FD62FE}"/>
    <dgm:cxn modelId="{2801AA8A-5EC3-40DA-93FE-FA120EA36C6E}" srcId="{6D9DC653-0A2D-4EEC-B891-57AEE54B26DE}" destId="{854B365E-E726-49D7-8959-457F375310B7}" srcOrd="5" destOrd="0" parTransId="{8C9D9F49-75ED-494C-935C-FBADDC149477}" sibTransId="{60DD8026-F972-4279-B0E0-86E423498EB1}"/>
    <dgm:cxn modelId="{2553B293-28D6-40DE-8BFF-D619D79CD8BD}" srcId="{0E72B661-82AF-4150-9749-B9E1CB38FC0C}" destId="{2049E09D-6A86-42A2-A9A2-48E16A59A487}" srcOrd="2" destOrd="0" parTransId="{32A81544-75E1-4959-951A-A9DA1E49F2C3}" sibTransId="{4069D7BB-FC9C-45B6-B813-552DA207E20D}"/>
    <dgm:cxn modelId="{66B0A19A-9F98-4FFA-A05A-99E9E2377ED3}" type="presOf" srcId="{0B6E6CD4-DEAB-44AA-94AF-285DA5909CAD}" destId="{D05771EE-2A26-4D11-9FCE-3298E133BDF2}" srcOrd="1" destOrd="0" presId="urn:microsoft.com/office/officeart/2005/8/layout/hProcess4"/>
    <dgm:cxn modelId="{A4178B9F-4A49-4280-98F4-05FE421B5D11}" type="presOf" srcId="{27E3DD08-4641-43CA-9780-90FFB823079C}" destId="{8F28E5CD-A85B-4E9B-84FD-F19BEBCB9A7F}" srcOrd="0" destOrd="0" presId="urn:microsoft.com/office/officeart/2005/8/layout/hProcess4"/>
    <dgm:cxn modelId="{549D62A4-F371-4787-AFA4-B1F53969B9DB}" srcId="{AD1B892B-0480-48CB-BD0C-2EDA89E6553E}" destId="{B3C85238-EC05-4639-BD4A-2C79D0E1C23C}" srcOrd="2" destOrd="0" parTransId="{2F1B5B2B-6557-4FBB-85B1-41B1630B420C}" sibTransId="{17D16A65-36B4-493F-A33D-07764D3FAB22}"/>
    <dgm:cxn modelId="{4FD94BB5-4CC5-4050-A1E7-1562F7707E17}" type="presOf" srcId="{E00E30F6-25DB-4F1B-9B63-08C8D355F5E8}" destId="{082E474B-4195-40F6-94D2-F23DD49D656A}" srcOrd="1" destOrd="0" presId="urn:microsoft.com/office/officeart/2005/8/layout/hProcess4"/>
    <dgm:cxn modelId="{4A84DCB6-24D6-4CBB-B490-509983AD32DB}" srcId="{854B365E-E726-49D7-8959-457F375310B7}" destId="{BE78C91E-04EF-42BF-B728-092A15CFEA8F}" srcOrd="0" destOrd="0" parTransId="{4616B3F4-DA89-4514-A765-30699DFA5FB9}" sibTransId="{17CC0BAA-A5D8-4B59-9CDF-65721CC465CB}"/>
    <dgm:cxn modelId="{D10A29BD-A419-4629-BCDF-58D44917A69C}" srcId="{6D9DC653-0A2D-4EEC-B891-57AEE54B26DE}" destId="{91F60409-69F8-4185-8FC3-65634596A0C8}" srcOrd="1" destOrd="0" parTransId="{385C0AD0-4C3C-4DA2-BB0F-C3D203A3D97D}" sibTransId="{88D2A323-8AB7-4B16-9218-648A2631468C}"/>
    <dgm:cxn modelId="{FAAD9DCD-90BB-4E64-925F-18A928356E3F}" srcId="{CB65378B-0117-44F6-BA14-413935583872}" destId="{E00E30F6-25DB-4F1B-9B63-08C8D355F5E8}" srcOrd="0" destOrd="0" parTransId="{5899957C-07BA-46E9-B53A-49B673B79BC2}" sibTransId="{44D3DEE6-B325-4FCE-ADBB-528EF3D33D6C}"/>
    <dgm:cxn modelId="{B1AB37D3-870C-4771-A9CD-7CD9057C32C2}" type="presOf" srcId="{2049E09D-6A86-42A2-A9A2-48E16A59A487}" destId="{1C73C070-F736-4596-8142-ECC01C0CECB3}" srcOrd="1" destOrd="2" presId="urn:microsoft.com/office/officeart/2005/8/layout/hProcess4"/>
    <dgm:cxn modelId="{4B2199D3-7D1F-456A-81D2-D08E6D00E63A}" type="presOf" srcId="{0E72B661-82AF-4150-9749-B9E1CB38FC0C}" destId="{B7F881B7-1398-4CBE-AB68-9DA042FDA245}" srcOrd="0" destOrd="0" presId="urn:microsoft.com/office/officeart/2005/8/layout/hProcess4"/>
    <dgm:cxn modelId="{4709B8D5-270F-48A4-B5A4-B588B97D01AA}" type="presOf" srcId="{B1BA5B6E-9080-470C-8722-5A79B79D01FB}" destId="{17333EAD-6A07-44D9-9157-7B370A5C765F}" srcOrd="0" destOrd="0" presId="urn:microsoft.com/office/officeart/2005/8/layout/hProcess4"/>
    <dgm:cxn modelId="{6F0EE8D8-F63A-4DA5-9784-86B79B6BD447}" type="presOf" srcId="{675FB670-3DA4-4E59-BC5C-FB175707A10B}" destId="{3D287CF4-927B-44A7-B35E-12C9B8F69AF6}" srcOrd="0" destOrd="1" presId="urn:microsoft.com/office/officeart/2005/8/layout/hProcess4"/>
    <dgm:cxn modelId="{24AF6BD9-7A2B-451D-BC31-5652E92404CC}" srcId="{6D9DC653-0A2D-4EEC-B891-57AEE54B26DE}" destId="{0E72B661-82AF-4150-9749-B9E1CB38FC0C}" srcOrd="6" destOrd="0" parTransId="{117206D6-557F-4252-99D7-A342C0B1A1F0}" sibTransId="{B8691271-E2C5-4A3A-A214-A682ADFE3756}"/>
    <dgm:cxn modelId="{0F2CF6DA-99DE-4B65-8AC6-E3A3C2B5C361}" srcId="{6D9DC653-0A2D-4EEC-B891-57AEE54B26DE}" destId="{4307BEA1-F6B4-4941-95CE-6142A1688307}" srcOrd="0" destOrd="0" parTransId="{29BFA90D-BFD3-4C45-9CE1-1A0FF10F7798}" sibTransId="{27E3DD08-4641-43CA-9780-90FFB823079C}"/>
    <dgm:cxn modelId="{A2F236DB-A69D-46C5-B2D2-4461A56D2172}" type="presOf" srcId="{B3C85238-EC05-4639-BD4A-2C79D0E1C23C}" destId="{A64CAF32-15D1-48C9-BD1B-28D049C02187}" srcOrd="0" destOrd="2" presId="urn:microsoft.com/office/officeart/2005/8/layout/hProcess4"/>
    <dgm:cxn modelId="{574943DD-55B6-4211-9006-8ECBA49F3066}" type="presOf" srcId="{BE78C91E-04EF-42BF-B728-092A15CFEA8F}" destId="{344533C0-040E-4CC0-895D-BE3E57FB8F24}" srcOrd="1" destOrd="0" presId="urn:microsoft.com/office/officeart/2005/8/layout/hProcess4"/>
    <dgm:cxn modelId="{F0F286DD-5923-49DB-A625-0D0ED536307C}" type="presOf" srcId="{6D9DC653-0A2D-4EEC-B891-57AEE54B26DE}" destId="{4C0C3C97-E97D-4F4C-B425-117F0372722E}" srcOrd="0" destOrd="0" presId="urn:microsoft.com/office/officeart/2005/8/layout/hProcess4"/>
    <dgm:cxn modelId="{0AEEF8E8-1926-41AC-B545-B94C8E1A021E}" type="presOf" srcId="{FB1C0621-A6A3-4C34-B4A8-05FC5B212F00}" destId="{9D7798C8-AE64-4081-BA65-68A687FCFAA4}" srcOrd="0" destOrd="1" presId="urn:microsoft.com/office/officeart/2005/8/layout/hProcess4"/>
    <dgm:cxn modelId="{B32081EC-5787-43B3-AF22-153675FDC3B1}" srcId="{6D9DC653-0A2D-4EEC-B891-57AEE54B26DE}" destId="{AD1B892B-0480-48CB-BD0C-2EDA89E6553E}" srcOrd="2" destOrd="0" parTransId="{279EF14D-E5BB-4923-86D4-5F9D0FBABDB9}" sibTransId="{1219944B-E8ED-4A98-A072-5759692A4357}"/>
    <dgm:cxn modelId="{DEC30BED-B7E3-4425-9C11-EE4177F17418}" type="presOf" srcId="{AD1B892B-0480-48CB-BD0C-2EDA89E6553E}" destId="{588F17CE-94C7-436F-A109-6CEF0B072354}" srcOrd="0" destOrd="0" presId="urn:microsoft.com/office/officeart/2005/8/layout/hProcess4"/>
    <dgm:cxn modelId="{D87CDAF5-28CE-41D2-A1A4-53FB60634DE6}" type="presOf" srcId="{88D2A323-8AB7-4B16-9218-648A2631468C}" destId="{61C5FC5B-3A85-496B-B86C-8B7D932FD773}" srcOrd="0" destOrd="0" presId="urn:microsoft.com/office/officeart/2005/8/layout/hProcess4"/>
    <dgm:cxn modelId="{5E7308FA-067D-4C31-B16F-AB3A33A32818}" type="presOf" srcId="{91F60409-69F8-4185-8FC3-65634596A0C8}" destId="{17C2DDE2-6844-4E98-946F-F0666B75F5DB}" srcOrd="0" destOrd="0" presId="urn:microsoft.com/office/officeart/2005/8/layout/hProcess4"/>
    <dgm:cxn modelId="{C15F87FC-B941-45FB-91DB-AF7DCD854957}" type="presOf" srcId="{4307BEA1-F6B4-4941-95CE-6142A1688307}" destId="{CF63520D-3F55-4980-8AAE-C5F19BD5F968}" srcOrd="0" destOrd="0" presId="urn:microsoft.com/office/officeart/2005/8/layout/hProcess4"/>
    <dgm:cxn modelId="{30EE0FFD-84F2-4127-B928-A981941754A2}" type="presOf" srcId="{5A4F7A29-84A2-46FB-9AA0-456E199587D6}" destId="{082E474B-4195-40F6-94D2-F23DD49D656A}" srcOrd="1" destOrd="1" presId="urn:microsoft.com/office/officeart/2005/8/layout/hProcess4"/>
    <dgm:cxn modelId="{7A1585FD-175F-4809-BFA0-8A0ADEB3D88E}" type="presOf" srcId="{DCCC6123-ABAC-417C-AF65-23D27DC88C98}" destId="{3D287CF4-927B-44A7-B35E-12C9B8F69AF6}" srcOrd="0" destOrd="0" presId="urn:microsoft.com/office/officeart/2005/8/layout/hProcess4"/>
    <dgm:cxn modelId="{D6EA3982-BDF4-47A2-BA22-AB627C12230E}" type="presParOf" srcId="{4C0C3C97-E97D-4F4C-B425-117F0372722E}" destId="{C5C272A8-52BB-45D1-832B-DFDE8A167F65}" srcOrd="0" destOrd="0" presId="urn:microsoft.com/office/officeart/2005/8/layout/hProcess4"/>
    <dgm:cxn modelId="{541FBDC9-9178-48E0-BD75-ACD9A307BCBF}" type="presParOf" srcId="{4C0C3C97-E97D-4F4C-B425-117F0372722E}" destId="{33A9D901-059B-431A-BC51-9539134ED29D}" srcOrd="1" destOrd="0" presId="urn:microsoft.com/office/officeart/2005/8/layout/hProcess4"/>
    <dgm:cxn modelId="{558DDD01-04A3-4C43-A0F2-5434260065DD}" type="presParOf" srcId="{4C0C3C97-E97D-4F4C-B425-117F0372722E}" destId="{6AC0049E-3CE2-49E3-B487-DE3F71E105B7}" srcOrd="2" destOrd="0" presId="urn:microsoft.com/office/officeart/2005/8/layout/hProcess4"/>
    <dgm:cxn modelId="{7C1CAF57-9F78-4FB9-8378-E5E0E54273FC}" type="presParOf" srcId="{6AC0049E-3CE2-49E3-B487-DE3F71E105B7}" destId="{912F6703-27D0-466F-A345-86A3FDA7115E}" srcOrd="0" destOrd="0" presId="urn:microsoft.com/office/officeart/2005/8/layout/hProcess4"/>
    <dgm:cxn modelId="{3DE67DBD-5623-4172-B520-97015098DD5F}" type="presParOf" srcId="{912F6703-27D0-466F-A345-86A3FDA7115E}" destId="{8BF19B63-3BD4-4DD1-B563-0AA5FA860B4C}" srcOrd="0" destOrd="0" presId="urn:microsoft.com/office/officeart/2005/8/layout/hProcess4"/>
    <dgm:cxn modelId="{BC8A3FFE-2657-4F8C-B58E-1158C05DF37C}" type="presParOf" srcId="{912F6703-27D0-466F-A345-86A3FDA7115E}" destId="{468D2B8A-D88A-4A29-8F0A-E900E78C20DF}" srcOrd="1" destOrd="0" presId="urn:microsoft.com/office/officeart/2005/8/layout/hProcess4"/>
    <dgm:cxn modelId="{4CE744CB-B9B0-41E0-9679-F9B22F2BB96B}" type="presParOf" srcId="{912F6703-27D0-466F-A345-86A3FDA7115E}" destId="{9DB43D2D-28A9-4CAA-AD4F-2BD683CB8CD5}" srcOrd="2" destOrd="0" presId="urn:microsoft.com/office/officeart/2005/8/layout/hProcess4"/>
    <dgm:cxn modelId="{F3C3766F-8C30-4D76-9203-674A7ED13AE2}" type="presParOf" srcId="{912F6703-27D0-466F-A345-86A3FDA7115E}" destId="{CF63520D-3F55-4980-8AAE-C5F19BD5F968}" srcOrd="3" destOrd="0" presId="urn:microsoft.com/office/officeart/2005/8/layout/hProcess4"/>
    <dgm:cxn modelId="{B2022711-3934-4BAB-8942-CA4BD18CDC28}" type="presParOf" srcId="{912F6703-27D0-466F-A345-86A3FDA7115E}" destId="{964EB58C-EF87-488A-B1E4-B57C89674D9F}" srcOrd="4" destOrd="0" presId="urn:microsoft.com/office/officeart/2005/8/layout/hProcess4"/>
    <dgm:cxn modelId="{DAA6E901-1484-4FAA-A1E7-8AE420C81882}" type="presParOf" srcId="{6AC0049E-3CE2-49E3-B487-DE3F71E105B7}" destId="{8F28E5CD-A85B-4E9B-84FD-F19BEBCB9A7F}" srcOrd="1" destOrd="0" presId="urn:microsoft.com/office/officeart/2005/8/layout/hProcess4"/>
    <dgm:cxn modelId="{A73C15B8-29F5-4E27-9430-859CF9EFF408}" type="presParOf" srcId="{6AC0049E-3CE2-49E3-B487-DE3F71E105B7}" destId="{6041DF5E-1F1F-4743-9315-F9854108306E}" srcOrd="2" destOrd="0" presId="urn:microsoft.com/office/officeart/2005/8/layout/hProcess4"/>
    <dgm:cxn modelId="{747610F1-DA85-4BC4-94FB-4B9E19273829}" type="presParOf" srcId="{6041DF5E-1F1F-4743-9315-F9854108306E}" destId="{28F77397-B5F3-45ED-98B6-FCF3B20A1339}" srcOrd="0" destOrd="0" presId="urn:microsoft.com/office/officeart/2005/8/layout/hProcess4"/>
    <dgm:cxn modelId="{4A777472-1141-4B84-B0AE-AEC4B2276662}" type="presParOf" srcId="{6041DF5E-1F1F-4743-9315-F9854108306E}" destId="{97EA05F7-0E7D-4EAA-B1FE-C8DAFC2A5DBC}" srcOrd="1" destOrd="0" presId="urn:microsoft.com/office/officeart/2005/8/layout/hProcess4"/>
    <dgm:cxn modelId="{900A2DC1-2DC2-4A7E-8C6A-7B1A7BE23A34}" type="presParOf" srcId="{6041DF5E-1F1F-4743-9315-F9854108306E}" destId="{390DBA43-5213-4BD0-819A-51A09E6E35B6}" srcOrd="2" destOrd="0" presId="urn:microsoft.com/office/officeart/2005/8/layout/hProcess4"/>
    <dgm:cxn modelId="{75145196-CA15-40F7-B2D8-3FFF5C49204F}" type="presParOf" srcId="{6041DF5E-1F1F-4743-9315-F9854108306E}" destId="{17C2DDE2-6844-4E98-946F-F0666B75F5DB}" srcOrd="3" destOrd="0" presId="urn:microsoft.com/office/officeart/2005/8/layout/hProcess4"/>
    <dgm:cxn modelId="{4FD997F3-53A0-43B6-9ED8-9027062C6378}" type="presParOf" srcId="{6041DF5E-1F1F-4743-9315-F9854108306E}" destId="{CEF9CB54-9EEA-4DDB-8716-B6856DF09043}" srcOrd="4" destOrd="0" presId="urn:microsoft.com/office/officeart/2005/8/layout/hProcess4"/>
    <dgm:cxn modelId="{F46DB390-D8B4-419D-83D8-BDD54027061E}" type="presParOf" srcId="{6AC0049E-3CE2-49E3-B487-DE3F71E105B7}" destId="{61C5FC5B-3A85-496B-B86C-8B7D932FD773}" srcOrd="3" destOrd="0" presId="urn:microsoft.com/office/officeart/2005/8/layout/hProcess4"/>
    <dgm:cxn modelId="{C69A9395-703F-4156-951A-8D400FE1A3BF}" type="presParOf" srcId="{6AC0049E-3CE2-49E3-B487-DE3F71E105B7}" destId="{DCB3543D-7F7A-468D-909B-3A55FD5359DC}" srcOrd="4" destOrd="0" presId="urn:microsoft.com/office/officeart/2005/8/layout/hProcess4"/>
    <dgm:cxn modelId="{8989514E-6E6F-488A-B68B-11ED90A932C3}" type="presParOf" srcId="{DCB3543D-7F7A-468D-909B-3A55FD5359DC}" destId="{9E2C3A97-0167-42C2-A3DB-9813E3947986}" srcOrd="0" destOrd="0" presId="urn:microsoft.com/office/officeart/2005/8/layout/hProcess4"/>
    <dgm:cxn modelId="{E377AFA0-85B6-41E2-84EC-AF51A964F657}" type="presParOf" srcId="{DCB3543D-7F7A-468D-909B-3A55FD5359DC}" destId="{A64CAF32-15D1-48C9-BD1B-28D049C02187}" srcOrd="1" destOrd="0" presId="urn:microsoft.com/office/officeart/2005/8/layout/hProcess4"/>
    <dgm:cxn modelId="{DD6ADF8B-DCD9-48C3-8521-0B66112E4C8C}" type="presParOf" srcId="{DCB3543D-7F7A-468D-909B-3A55FD5359DC}" destId="{D05771EE-2A26-4D11-9FCE-3298E133BDF2}" srcOrd="2" destOrd="0" presId="urn:microsoft.com/office/officeart/2005/8/layout/hProcess4"/>
    <dgm:cxn modelId="{1848D3B9-CDD6-4E47-8644-AB1CCF695B61}" type="presParOf" srcId="{DCB3543D-7F7A-468D-909B-3A55FD5359DC}" destId="{588F17CE-94C7-436F-A109-6CEF0B072354}" srcOrd="3" destOrd="0" presId="urn:microsoft.com/office/officeart/2005/8/layout/hProcess4"/>
    <dgm:cxn modelId="{B63BCEDD-5DD8-4696-B81A-EE13BC0B2A66}" type="presParOf" srcId="{DCB3543D-7F7A-468D-909B-3A55FD5359DC}" destId="{E91C0DDF-453B-46A3-BCD9-7AB6BBEA312F}" srcOrd="4" destOrd="0" presId="urn:microsoft.com/office/officeart/2005/8/layout/hProcess4"/>
    <dgm:cxn modelId="{13DD46A8-AAFC-493D-8B7E-E14EC82376EA}" type="presParOf" srcId="{6AC0049E-3CE2-49E3-B487-DE3F71E105B7}" destId="{8E112DFC-E52D-4BEB-8A6F-1E3239062DDB}" srcOrd="5" destOrd="0" presId="urn:microsoft.com/office/officeart/2005/8/layout/hProcess4"/>
    <dgm:cxn modelId="{693E99F1-303C-4345-AAE2-2B4712128552}" type="presParOf" srcId="{6AC0049E-3CE2-49E3-B487-DE3F71E105B7}" destId="{FD2849D4-23DE-428E-9E5A-E3CEB84C5AA6}" srcOrd="6" destOrd="0" presId="urn:microsoft.com/office/officeart/2005/8/layout/hProcess4"/>
    <dgm:cxn modelId="{32627791-252D-47F5-9195-F43B3E22F600}" type="presParOf" srcId="{FD2849D4-23DE-428E-9E5A-E3CEB84C5AA6}" destId="{D1069477-9A15-4659-985E-A7C2681B0E89}" srcOrd="0" destOrd="0" presId="urn:microsoft.com/office/officeart/2005/8/layout/hProcess4"/>
    <dgm:cxn modelId="{7DC97217-F414-458F-9457-528B9537F9FB}" type="presParOf" srcId="{FD2849D4-23DE-428E-9E5A-E3CEB84C5AA6}" destId="{17333EAD-6A07-44D9-9157-7B370A5C765F}" srcOrd="1" destOrd="0" presId="urn:microsoft.com/office/officeart/2005/8/layout/hProcess4"/>
    <dgm:cxn modelId="{4346FD04-3100-4654-A4FC-6239AA501E93}" type="presParOf" srcId="{FD2849D4-23DE-428E-9E5A-E3CEB84C5AA6}" destId="{FF2714D4-012E-49AA-AFDA-404360CD2349}" srcOrd="2" destOrd="0" presId="urn:microsoft.com/office/officeart/2005/8/layout/hProcess4"/>
    <dgm:cxn modelId="{5810F1CC-BB8C-4AF0-92BB-86F3966AE245}" type="presParOf" srcId="{FD2849D4-23DE-428E-9E5A-E3CEB84C5AA6}" destId="{F3EED364-9FAD-4E37-90E9-695A022FADCA}" srcOrd="3" destOrd="0" presId="urn:microsoft.com/office/officeart/2005/8/layout/hProcess4"/>
    <dgm:cxn modelId="{BCF3EDC6-887B-4433-BF35-E884FDA49F5F}" type="presParOf" srcId="{FD2849D4-23DE-428E-9E5A-E3CEB84C5AA6}" destId="{F9ACBBFD-8C18-4E23-89F4-A125B91E309E}" srcOrd="4" destOrd="0" presId="urn:microsoft.com/office/officeart/2005/8/layout/hProcess4"/>
    <dgm:cxn modelId="{7FCBD537-1EBC-494C-9A30-D0135C5B1260}" type="presParOf" srcId="{6AC0049E-3CE2-49E3-B487-DE3F71E105B7}" destId="{8744F456-A6D9-4C76-BFC4-55E311FF64A8}" srcOrd="7" destOrd="0" presId="urn:microsoft.com/office/officeart/2005/8/layout/hProcess4"/>
    <dgm:cxn modelId="{8C0C7163-290E-4CEA-9726-E72C210EAA7F}" type="presParOf" srcId="{6AC0049E-3CE2-49E3-B487-DE3F71E105B7}" destId="{C1D3E4EA-329D-4F34-B8A6-DC01C4F7BB63}" srcOrd="8" destOrd="0" presId="urn:microsoft.com/office/officeart/2005/8/layout/hProcess4"/>
    <dgm:cxn modelId="{4BDC2258-F526-49B1-88F9-0ADBC964BCF7}" type="presParOf" srcId="{C1D3E4EA-329D-4F34-B8A6-DC01C4F7BB63}" destId="{F524E415-F955-4F4F-993C-07E33A816197}" srcOrd="0" destOrd="0" presId="urn:microsoft.com/office/officeart/2005/8/layout/hProcess4"/>
    <dgm:cxn modelId="{1752316C-5127-417A-8C59-CA1FE13EA59B}" type="presParOf" srcId="{C1D3E4EA-329D-4F34-B8A6-DC01C4F7BB63}" destId="{869B8469-BE1F-4FD4-A508-42DA1DC9D042}" srcOrd="1" destOrd="0" presId="urn:microsoft.com/office/officeart/2005/8/layout/hProcess4"/>
    <dgm:cxn modelId="{71CC1995-ABB0-4471-B7B3-EE5EA3A993E2}" type="presParOf" srcId="{C1D3E4EA-329D-4F34-B8A6-DC01C4F7BB63}" destId="{082E474B-4195-40F6-94D2-F23DD49D656A}" srcOrd="2" destOrd="0" presId="urn:microsoft.com/office/officeart/2005/8/layout/hProcess4"/>
    <dgm:cxn modelId="{841653AA-36C8-49C2-B36D-0F289DA24AFC}" type="presParOf" srcId="{C1D3E4EA-329D-4F34-B8A6-DC01C4F7BB63}" destId="{47758712-2D59-4534-9CD1-E085FE23D634}" srcOrd="3" destOrd="0" presId="urn:microsoft.com/office/officeart/2005/8/layout/hProcess4"/>
    <dgm:cxn modelId="{B30D1B33-D78B-4802-9F28-1A903808286A}" type="presParOf" srcId="{C1D3E4EA-329D-4F34-B8A6-DC01C4F7BB63}" destId="{5FF5F74C-217E-4B0F-965F-FDC0B1FCCC7E}" srcOrd="4" destOrd="0" presId="urn:microsoft.com/office/officeart/2005/8/layout/hProcess4"/>
    <dgm:cxn modelId="{F7437FBE-CBE9-4ADB-8E1D-BEA8653B9A30}" type="presParOf" srcId="{6AC0049E-3CE2-49E3-B487-DE3F71E105B7}" destId="{2E78C351-765D-4C34-A9D9-F4B42F6D5257}" srcOrd="9" destOrd="0" presId="urn:microsoft.com/office/officeart/2005/8/layout/hProcess4"/>
    <dgm:cxn modelId="{6088AF31-A6D8-4F7F-B846-E58C5C769CCC}" type="presParOf" srcId="{6AC0049E-3CE2-49E3-B487-DE3F71E105B7}" destId="{2C81041B-E759-46BF-A7C4-D55A9637A7C4}" srcOrd="10" destOrd="0" presId="urn:microsoft.com/office/officeart/2005/8/layout/hProcess4"/>
    <dgm:cxn modelId="{FA082409-4AEF-4970-8201-712EA5E478DD}" type="presParOf" srcId="{2C81041B-E759-46BF-A7C4-D55A9637A7C4}" destId="{9F7C2416-430B-4BB6-9BF5-9971B7BB1E5A}" srcOrd="0" destOrd="0" presId="urn:microsoft.com/office/officeart/2005/8/layout/hProcess4"/>
    <dgm:cxn modelId="{F320F78D-F4E0-47DD-B08B-4D65FE218FB1}" type="presParOf" srcId="{2C81041B-E759-46BF-A7C4-D55A9637A7C4}" destId="{9D7798C8-AE64-4081-BA65-68A687FCFAA4}" srcOrd="1" destOrd="0" presId="urn:microsoft.com/office/officeart/2005/8/layout/hProcess4"/>
    <dgm:cxn modelId="{CC56253F-930E-41E4-B205-B1D56AC2FD14}" type="presParOf" srcId="{2C81041B-E759-46BF-A7C4-D55A9637A7C4}" destId="{344533C0-040E-4CC0-895D-BE3E57FB8F24}" srcOrd="2" destOrd="0" presId="urn:microsoft.com/office/officeart/2005/8/layout/hProcess4"/>
    <dgm:cxn modelId="{ADB02484-2614-47DC-B346-A61183E9B7D6}" type="presParOf" srcId="{2C81041B-E759-46BF-A7C4-D55A9637A7C4}" destId="{AEF6CFF1-9372-4E39-BEB2-E022513C89BD}" srcOrd="3" destOrd="0" presId="urn:microsoft.com/office/officeart/2005/8/layout/hProcess4"/>
    <dgm:cxn modelId="{EAE30B65-6727-4FBF-8188-71387FEDA48C}" type="presParOf" srcId="{2C81041B-E759-46BF-A7C4-D55A9637A7C4}" destId="{26FC450F-A6D6-4958-B560-2A912F3D5413}" srcOrd="4" destOrd="0" presId="urn:microsoft.com/office/officeart/2005/8/layout/hProcess4"/>
    <dgm:cxn modelId="{45194B7C-45C9-44B2-AE0F-D90C6A9807B1}" type="presParOf" srcId="{6AC0049E-3CE2-49E3-B487-DE3F71E105B7}" destId="{34F7AAFF-DF32-4220-BBA3-73189C0E4AFC}" srcOrd="11" destOrd="0" presId="urn:microsoft.com/office/officeart/2005/8/layout/hProcess4"/>
    <dgm:cxn modelId="{9B251FA7-9CB5-42EF-B076-FCCB5D8A51F8}" type="presParOf" srcId="{6AC0049E-3CE2-49E3-B487-DE3F71E105B7}" destId="{EF202DB7-8872-4DA9-AD24-97A4D7AE5FCD}" srcOrd="12" destOrd="0" presId="urn:microsoft.com/office/officeart/2005/8/layout/hProcess4"/>
    <dgm:cxn modelId="{8A4EFE56-0D8C-4831-8591-E16D78C2D25A}" type="presParOf" srcId="{EF202DB7-8872-4DA9-AD24-97A4D7AE5FCD}" destId="{2EEB6EF9-DFB7-442F-8292-C67EF14C225D}" srcOrd="0" destOrd="0" presId="urn:microsoft.com/office/officeart/2005/8/layout/hProcess4"/>
    <dgm:cxn modelId="{B12ADBC1-F52C-45A9-BAF0-28E721F6037A}" type="presParOf" srcId="{EF202DB7-8872-4DA9-AD24-97A4D7AE5FCD}" destId="{3D287CF4-927B-44A7-B35E-12C9B8F69AF6}" srcOrd="1" destOrd="0" presId="urn:microsoft.com/office/officeart/2005/8/layout/hProcess4"/>
    <dgm:cxn modelId="{4C0CEA8C-B215-4222-9F7B-159BF097866F}" type="presParOf" srcId="{EF202DB7-8872-4DA9-AD24-97A4D7AE5FCD}" destId="{1C73C070-F736-4596-8142-ECC01C0CECB3}" srcOrd="2" destOrd="0" presId="urn:microsoft.com/office/officeart/2005/8/layout/hProcess4"/>
    <dgm:cxn modelId="{4A46B881-7F37-47FC-BC86-C3A73C274128}" type="presParOf" srcId="{EF202DB7-8872-4DA9-AD24-97A4D7AE5FCD}" destId="{B7F881B7-1398-4CBE-AB68-9DA042FDA245}" srcOrd="3" destOrd="0" presId="urn:microsoft.com/office/officeart/2005/8/layout/hProcess4"/>
    <dgm:cxn modelId="{FC748BDF-6AC9-4B28-A057-A0452F7CE569}" type="presParOf" srcId="{EF202DB7-8872-4DA9-AD24-97A4D7AE5FCD}" destId="{CF49AC97-9BE5-4165-BF68-0AE2E197A086}"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D2C8E5-28B0-4BF3-9FFD-50C9B7AD8C18}" type="doc">
      <dgm:prSet loTypeId="urn:microsoft.com/office/officeart/2005/8/layout/venn2" loCatId="relationship" qsTypeId="urn:microsoft.com/office/officeart/2005/8/quickstyle/3d4" qsCatId="3D" csTypeId="urn:microsoft.com/office/officeart/2005/8/colors/accent2_2" csCatId="accent2" phldr="1"/>
      <dgm:spPr/>
      <dgm:t>
        <a:bodyPr/>
        <a:lstStyle/>
        <a:p>
          <a:endParaRPr lang="de-DE"/>
        </a:p>
      </dgm:t>
    </dgm:pt>
    <dgm:pt modelId="{A67147A4-52AD-4F99-9307-11BADBF7D76E}">
      <dgm:prSet phldrT="[Text]" custT="1"/>
      <dgm:spPr>
        <a:solidFill>
          <a:schemeClr val="accent1">
            <a:lumMod val="40000"/>
            <a:lumOff val="60000"/>
          </a:schemeClr>
        </a:solidFill>
        <a:effectLst>
          <a:outerShdw blurRad="50800" dist="38100" dir="2700000" algn="tl" rotWithShape="0">
            <a:prstClr val="black">
              <a:alpha val="40000"/>
            </a:prstClr>
          </a:outerShdw>
        </a:effectLst>
      </dgm:spPr>
      <dgm:t>
        <a:bodyPr/>
        <a:lstStyle/>
        <a:p>
          <a:r>
            <a:rPr lang="de-DE" sz="1400" b="1" dirty="0"/>
            <a:t>Künstliche Intelligenz</a:t>
          </a:r>
        </a:p>
      </dgm:t>
    </dgm:pt>
    <dgm:pt modelId="{A89BFC25-C03D-4B86-8768-56A59EA6CB69}" type="parTrans" cxnId="{C8A010E8-129C-479E-A051-CAFCE83B23F1}">
      <dgm:prSet/>
      <dgm:spPr/>
      <dgm:t>
        <a:bodyPr/>
        <a:lstStyle/>
        <a:p>
          <a:endParaRPr lang="de-DE"/>
        </a:p>
      </dgm:t>
    </dgm:pt>
    <dgm:pt modelId="{3BC06C4A-39E8-435E-BF23-99B8B565686A}" type="sibTrans" cxnId="{C8A010E8-129C-479E-A051-CAFCE83B23F1}">
      <dgm:prSet/>
      <dgm:spPr/>
      <dgm:t>
        <a:bodyPr/>
        <a:lstStyle/>
        <a:p>
          <a:endParaRPr lang="de-DE"/>
        </a:p>
      </dgm:t>
    </dgm:pt>
    <dgm:pt modelId="{CF1025BF-2AEA-4E54-987D-0ABDA624FE8F}">
      <dgm:prSet phldrT="[Text]" custT="1"/>
      <dgm:spPr>
        <a:solidFill>
          <a:schemeClr val="accent2">
            <a:lumMod val="50000"/>
          </a:schemeClr>
        </a:solidFill>
      </dgm:spPr>
      <dgm:t>
        <a:bodyPr/>
        <a:lstStyle/>
        <a:p>
          <a:r>
            <a:rPr lang="de-DE" sz="1400" b="1" dirty="0"/>
            <a:t>Deep Learning</a:t>
          </a:r>
        </a:p>
      </dgm:t>
    </dgm:pt>
    <dgm:pt modelId="{38D9BE20-27C8-44ED-A7D1-2DDB93871B9F}" type="parTrans" cxnId="{9919C8E0-284A-4BC8-8084-CB71FFBADD22}">
      <dgm:prSet/>
      <dgm:spPr/>
      <dgm:t>
        <a:bodyPr/>
        <a:lstStyle/>
        <a:p>
          <a:endParaRPr lang="de-DE"/>
        </a:p>
      </dgm:t>
    </dgm:pt>
    <dgm:pt modelId="{8E03DC43-123E-43D1-80AC-140129843BBD}" type="sibTrans" cxnId="{9919C8E0-284A-4BC8-8084-CB71FFBADD22}">
      <dgm:prSet/>
      <dgm:spPr/>
      <dgm:t>
        <a:bodyPr/>
        <a:lstStyle/>
        <a:p>
          <a:endParaRPr lang="de-DE"/>
        </a:p>
      </dgm:t>
    </dgm:pt>
    <dgm:pt modelId="{FA1BE47C-2B08-4B52-9891-FED8FFD9E56C}">
      <dgm:prSet phldrT="[Text]" custT="1"/>
      <dgm:spPr>
        <a:solidFill>
          <a:schemeClr val="accent1">
            <a:lumMod val="75000"/>
          </a:schemeClr>
        </a:solidFill>
      </dgm:spPr>
      <dgm:t>
        <a:bodyPr/>
        <a:lstStyle/>
        <a:p>
          <a:r>
            <a:rPr lang="de-DE" sz="1300" b="1" dirty="0"/>
            <a:t>Neuronale Netze</a:t>
          </a:r>
        </a:p>
      </dgm:t>
    </dgm:pt>
    <dgm:pt modelId="{35871CCD-024B-49DB-BAE2-FD824A374D2B}" type="sibTrans" cxnId="{B0319BF5-B0BB-4B48-AC17-D1CE5ADB034A}">
      <dgm:prSet/>
      <dgm:spPr/>
      <dgm:t>
        <a:bodyPr/>
        <a:lstStyle/>
        <a:p>
          <a:endParaRPr lang="de-DE"/>
        </a:p>
      </dgm:t>
    </dgm:pt>
    <dgm:pt modelId="{0E9C761D-F661-4341-B167-D4F6C0A929E5}" type="parTrans" cxnId="{B0319BF5-B0BB-4B48-AC17-D1CE5ADB034A}">
      <dgm:prSet/>
      <dgm:spPr/>
      <dgm:t>
        <a:bodyPr/>
        <a:lstStyle/>
        <a:p>
          <a:endParaRPr lang="de-DE"/>
        </a:p>
      </dgm:t>
    </dgm:pt>
    <dgm:pt modelId="{A50DD0D1-AF43-43F0-B6E8-E42068214884}">
      <dgm:prSet phldrT="[Text]" custT="1"/>
      <dgm:spPr>
        <a:solidFill>
          <a:schemeClr val="accent1">
            <a:lumMod val="60000"/>
            <a:lumOff val="40000"/>
          </a:schemeClr>
        </a:solidFill>
      </dgm:spPr>
      <dgm:t>
        <a:bodyPr/>
        <a:lstStyle/>
        <a:p>
          <a:r>
            <a:rPr lang="de-DE" sz="1300" b="1"/>
            <a:t>Maschinelles Lernen</a:t>
          </a:r>
        </a:p>
      </dgm:t>
    </dgm:pt>
    <dgm:pt modelId="{2D2A8AEE-8011-4344-B75F-98A3CC0B0C9A}" type="sibTrans" cxnId="{ABAB94DA-AE57-49A0-A1BD-8A2E42C27F77}">
      <dgm:prSet/>
      <dgm:spPr/>
      <dgm:t>
        <a:bodyPr/>
        <a:lstStyle/>
        <a:p>
          <a:endParaRPr lang="de-DE"/>
        </a:p>
      </dgm:t>
    </dgm:pt>
    <dgm:pt modelId="{F3AB8D49-68E2-4B5B-ABB4-BAD49DEAE967}" type="parTrans" cxnId="{ABAB94DA-AE57-49A0-A1BD-8A2E42C27F77}">
      <dgm:prSet/>
      <dgm:spPr/>
      <dgm:t>
        <a:bodyPr/>
        <a:lstStyle/>
        <a:p>
          <a:endParaRPr lang="de-DE"/>
        </a:p>
      </dgm:t>
    </dgm:pt>
    <dgm:pt modelId="{61006E37-3390-4E8E-BCAE-705E7F05F74C}" type="pres">
      <dgm:prSet presAssocID="{A6D2C8E5-28B0-4BF3-9FFD-50C9B7AD8C18}" presName="Name0" presStyleCnt="0">
        <dgm:presLayoutVars>
          <dgm:chMax val="7"/>
          <dgm:resizeHandles val="exact"/>
        </dgm:presLayoutVars>
      </dgm:prSet>
      <dgm:spPr/>
    </dgm:pt>
    <dgm:pt modelId="{05A9FF80-1B20-45CC-997B-1EA69E0D79B4}" type="pres">
      <dgm:prSet presAssocID="{A6D2C8E5-28B0-4BF3-9FFD-50C9B7AD8C18}" presName="comp1" presStyleCnt="0"/>
      <dgm:spPr/>
    </dgm:pt>
    <dgm:pt modelId="{47A23D5B-19F5-4A1F-8897-C4166698C784}" type="pres">
      <dgm:prSet presAssocID="{A6D2C8E5-28B0-4BF3-9FFD-50C9B7AD8C18}" presName="circle1" presStyleLbl="node1" presStyleIdx="0" presStyleCnt="4" custScaleX="121054"/>
      <dgm:spPr/>
    </dgm:pt>
    <dgm:pt modelId="{6042707A-B21A-4EE5-AA27-66B99C19021C}" type="pres">
      <dgm:prSet presAssocID="{A6D2C8E5-28B0-4BF3-9FFD-50C9B7AD8C18}" presName="c1text" presStyleLbl="node1" presStyleIdx="0" presStyleCnt="4">
        <dgm:presLayoutVars>
          <dgm:bulletEnabled val="1"/>
        </dgm:presLayoutVars>
      </dgm:prSet>
      <dgm:spPr/>
    </dgm:pt>
    <dgm:pt modelId="{3966B582-6824-48E2-8CD9-5BC9972E0A14}" type="pres">
      <dgm:prSet presAssocID="{A6D2C8E5-28B0-4BF3-9FFD-50C9B7AD8C18}" presName="comp2" presStyleCnt="0"/>
      <dgm:spPr/>
    </dgm:pt>
    <dgm:pt modelId="{10BE5D33-C8F3-4F85-9FD0-C23B5EC53DB9}" type="pres">
      <dgm:prSet presAssocID="{A6D2C8E5-28B0-4BF3-9FFD-50C9B7AD8C18}" presName="circle2" presStyleLbl="node1" presStyleIdx="1" presStyleCnt="4" custScaleX="123502" custLinFactNeighborX="36" custLinFactNeighborY="-2029"/>
      <dgm:spPr/>
    </dgm:pt>
    <dgm:pt modelId="{D90ABB3F-B583-40D2-B8B7-3672182DF22F}" type="pres">
      <dgm:prSet presAssocID="{A6D2C8E5-28B0-4BF3-9FFD-50C9B7AD8C18}" presName="c2text" presStyleLbl="node1" presStyleIdx="1" presStyleCnt="4">
        <dgm:presLayoutVars>
          <dgm:bulletEnabled val="1"/>
        </dgm:presLayoutVars>
      </dgm:prSet>
      <dgm:spPr/>
    </dgm:pt>
    <dgm:pt modelId="{49F504BF-2914-49C3-A96A-35CB2AF50830}" type="pres">
      <dgm:prSet presAssocID="{A6D2C8E5-28B0-4BF3-9FFD-50C9B7AD8C18}" presName="comp3" presStyleCnt="0"/>
      <dgm:spPr/>
    </dgm:pt>
    <dgm:pt modelId="{77943197-0EF7-4A29-B849-656048EF1E93}" type="pres">
      <dgm:prSet presAssocID="{A6D2C8E5-28B0-4BF3-9FFD-50C9B7AD8C18}" presName="circle3" presStyleLbl="node1" presStyleIdx="2" presStyleCnt="4" custLinFactNeighborX="0" custLinFactNeighborY="-7405"/>
      <dgm:spPr/>
    </dgm:pt>
    <dgm:pt modelId="{8D9263EC-BCDF-4FBD-A5A4-353CC205AF9B}" type="pres">
      <dgm:prSet presAssocID="{A6D2C8E5-28B0-4BF3-9FFD-50C9B7AD8C18}" presName="c3text" presStyleLbl="node1" presStyleIdx="2" presStyleCnt="4">
        <dgm:presLayoutVars>
          <dgm:bulletEnabled val="1"/>
        </dgm:presLayoutVars>
      </dgm:prSet>
      <dgm:spPr/>
    </dgm:pt>
    <dgm:pt modelId="{C7FBC235-C430-4526-B085-CDF6469ED333}" type="pres">
      <dgm:prSet presAssocID="{A6D2C8E5-28B0-4BF3-9FFD-50C9B7AD8C18}" presName="comp4" presStyleCnt="0"/>
      <dgm:spPr/>
    </dgm:pt>
    <dgm:pt modelId="{732711D6-EB8E-4488-93F0-BCE4EAC70043}" type="pres">
      <dgm:prSet presAssocID="{A6D2C8E5-28B0-4BF3-9FFD-50C9B7AD8C18}" presName="circle4" presStyleLbl="node1" presStyleIdx="3" presStyleCnt="4" custLinFactNeighborX="72" custLinFactNeighborY="-18749"/>
      <dgm:spPr/>
    </dgm:pt>
    <dgm:pt modelId="{0105A62A-80FC-4243-B7DD-1BCA7790F34C}" type="pres">
      <dgm:prSet presAssocID="{A6D2C8E5-28B0-4BF3-9FFD-50C9B7AD8C18}" presName="c4text" presStyleLbl="node1" presStyleIdx="3" presStyleCnt="4">
        <dgm:presLayoutVars>
          <dgm:bulletEnabled val="1"/>
        </dgm:presLayoutVars>
      </dgm:prSet>
      <dgm:spPr/>
    </dgm:pt>
  </dgm:ptLst>
  <dgm:cxnLst>
    <dgm:cxn modelId="{8F8EAA00-4C09-4DA0-B309-BE29F194ECBC}" type="presOf" srcId="{CF1025BF-2AEA-4E54-987D-0ABDA624FE8F}" destId="{0105A62A-80FC-4243-B7DD-1BCA7790F34C}" srcOrd="1" destOrd="0" presId="urn:microsoft.com/office/officeart/2005/8/layout/venn2"/>
    <dgm:cxn modelId="{3462250C-18EF-42D4-9905-883FD2539460}" type="presOf" srcId="{A67147A4-52AD-4F99-9307-11BADBF7D76E}" destId="{6042707A-B21A-4EE5-AA27-66B99C19021C}" srcOrd="1" destOrd="0" presId="urn:microsoft.com/office/officeart/2005/8/layout/venn2"/>
    <dgm:cxn modelId="{7B32005E-A32B-4189-B3F3-608AE9A62DD4}" type="presOf" srcId="{CF1025BF-2AEA-4E54-987D-0ABDA624FE8F}" destId="{732711D6-EB8E-4488-93F0-BCE4EAC70043}" srcOrd="0" destOrd="0" presId="urn:microsoft.com/office/officeart/2005/8/layout/venn2"/>
    <dgm:cxn modelId="{77509B6E-2A49-48EC-9FB2-35AE927A4192}" type="presOf" srcId="{FA1BE47C-2B08-4B52-9891-FED8FFD9E56C}" destId="{77943197-0EF7-4A29-B849-656048EF1E93}" srcOrd="0" destOrd="0" presId="urn:microsoft.com/office/officeart/2005/8/layout/venn2"/>
    <dgm:cxn modelId="{374C2A73-72FD-4106-B507-1709326AFCE2}" type="presOf" srcId="{A50DD0D1-AF43-43F0-B6E8-E42068214884}" destId="{10BE5D33-C8F3-4F85-9FD0-C23B5EC53DB9}" srcOrd="0" destOrd="0" presId="urn:microsoft.com/office/officeart/2005/8/layout/venn2"/>
    <dgm:cxn modelId="{3D415F8F-6B04-4394-A19E-76E053E2BD0A}" type="presOf" srcId="{A67147A4-52AD-4F99-9307-11BADBF7D76E}" destId="{47A23D5B-19F5-4A1F-8897-C4166698C784}" srcOrd="0" destOrd="0" presId="urn:microsoft.com/office/officeart/2005/8/layout/venn2"/>
    <dgm:cxn modelId="{ABAB94DA-AE57-49A0-A1BD-8A2E42C27F77}" srcId="{A6D2C8E5-28B0-4BF3-9FFD-50C9B7AD8C18}" destId="{A50DD0D1-AF43-43F0-B6E8-E42068214884}" srcOrd="1" destOrd="0" parTransId="{F3AB8D49-68E2-4B5B-ABB4-BAD49DEAE967}" sibTransId="{2D2A8AEE-8011-4344-B75F-98A3CC0B0C9A}"/>
    <dgm:cxn modelId="{9919C8E0-284A-4BC8-8084-CB71FFBADD22}" srcId="{A6D2C8E5-28B0-4BF3-9FFD-50C9B7AD8C18}" destId="{CF1025BF-2AEA-4E54-987D-0ABDA624FE8F}" srcOrd="3" destOrd="0" parTransId="{38D9BE20-27C8-44ED-A7D1-2DDB93871B9F}" sibTransId="{8E03DC43-123E-43D1-80AC-140129843BBD}"/>
    <dgm:cxn modelId="{C8A010E8-129C-479E-A051-CAFCE83B23F1}" srcId="{A6D2C8E5-28B0-4BF3-9FFD-50C9B7AD8C18}" destId="{A67147A4-52AD-4F99-9307-11BADBF7D76E}" srcOrd="0" destOrd="0" parTransId="{A89BFC25-C03D-4B86-8768-56A59EA6CB69}" sibTransId="{3BC06C4A-39E8-435E-BF23-99B8B565686A}"/>
    <dgm:cxn modelId="{B0319BF5-B0BB-4B48-AC17-D1CE5ADB034A}" srcId="{A6D2C8E5-28B0-4BF3-9FFD-50C9B7AD8C18}" destId="{FA1BE47C-2B08-4B52-9891-FED8FFD9E56C}" srcOrd="2" destOrd="0" parTransId="{0E9C761D-F661-4341-B167-D4F6C0A929E5}" sibTransId="{35871CCD-024B-49DB-BAE2-FD824A374D2B}"/>
    <dgm:cxn modelId="{7AD149F7-0684-4A2F-983B-BD79C0BA8997}" type="presOf" srcId="{A50DD0D1-AF43-43F0-B6E8-E42068214884}" destId="{D90ABB3F-B583-40D2-B8B7-3672182DF22F}" srcOrd="1" destOrd="0" presId="urn:microsoft.com/office/officeart/2005/8/layout/venn2"/>
    <dgm:cxn modelId="{EAA957FB-2398-433C-94CA-4E890440BA76}" type="presOf" srcId="{FA1BE47C-2B08-4B52-9891-FED8FFD9E56C}" destId="{8D9263EC-BCDF-4FBD-A5A4-353CC205AF9B}" srcOrd="1" destOrd="0" presId="urn:microsoft.com/office/officeart/2005/8/layout/venn2"/>
    <dgm:cxn modelId="{DB11A8FC-E6CE-4039-9693-7B1877741A7F}" type="presOf" srcId="{A6D2C8E5-28B0-4BF3-9FFD-50C9B7AD8C18}" destId="{61006E37-3390-4E8E-BCAE-705E7F05F74C}" srcOrd="0" destOrd="0" presId="urn:microsoft.com/office/officeart/2005/8/layout/venn2"/>
    <dgm:cxn modelId="{C497BFFC-1CC9-4464-A9F4-5268BF1972A6}" type="presParOf" srcId="{61006E37-3390-4E8E-BCAE-705E7F05F74C}" destId="{05A9FF80-1B20-45CC-997B-1EA69E0D79B4}" srcOrd="0" destOrd="0" presId="urn:microsoft.com/office/officeart/2005/8/layout/venn2"/>
    <dgm:cxn modelId="{7F6B7777-E0B5-4578-9C45-52998C71D391}" type="presParOf" srcId="{05A9FF80-1B20-45CC-997B-1EA69E0D79B4}" destId="{47A23D5B-19F5-4A1F-8897-C4166698C784}" srcOrd="0" destOrd="0" presId="urn:microsoft.com/office/officeart/2005/8/layout/venn2"/>
    <dgm:cxn modelId="{C633E052-932E-4367-8936-41AB00569DCD}" type="presParOf" srcId="{05A9FF80-1B20-45CC-997B-1EA69E0D79B4}" destId="{6042707A-B21A-4EE5-AA27-66B99C19021C}" srcOrd="1" destOrd="0" presId="urn:microsoft.com/office/officeart/2005/8/layout/venn2"/>
    <dgm:cxn modelId="{D92C9B08-79A7-4339-A6C8-B33F9088D781}" type="presParOf" srcId="{61006E37-3390-4E8E-BCAE-705E7F05F74C}" destId="{3966B582-6824-48E2-8CD9-5BC9972E0A14}" srcOrd="1" destOrd="0" presId="urn:microsoft.com/office/officeart/2005/8/layout/venn2"/>
    <dgm:cxn modelId="{A04721D7-BD21-4A07-8CA4-22FA3C05FC62}" type="presParOf" srcId="{3966B582-6824-48E2-8CD9-5BC9972E0A14}" destId="{10BE5D33-C8F3-4F85-9FD0-C23B5EC53DB9}" srcOrd="0" destOrd="0" presId="urn:microsoft.com/office/officeart/2005/8/layout/venn2"/>
    <dgm:cxn modelId="{5B7B1A03-5F01-4081-8D39-8753F951D0B5}" type="presParOf" srcId="{3966B582-6824-48E2-8CD9-5BC9972E0A14}" destId="{D90ABB3F-B583-40D2-B8B7-3672182DF22F}" srcOrd="1" destOrd="0" presId="urn:microsoft.com/office/officeart/2005/8/layout/venn2"/>
    <dgm:cxn modelId="{E6C1088F-D231-408F-ABCC-42D41F7C5CC6}" type="presParOf" srcId="{61006E37-3390-4E8E-BCAE-705E7F05F74C}" destId="{49F504BF-2914-49C3-A96A-35CB2AF50830}" srcOrd="2" destOrd="0" presId="urn:microsoft.com/office/officeart/2005/8/layout/venn2"/>
    <dgm:cxn modelId="{1FD12B63-A164-40C3-AAAF-626BA573D997}" type="presParOf" srcId="{49F504BF-2914-49C3-A96A-35CB2AF50830}" destId="{77943197-0EF7-4A29-B849-656048EF1E93}" srcOrd="0" destOrd="0" presId="urn:microsoft.com/office/officeart/2005/8/layout/venn2"/>
    <dgm:cxn modelId="{464AABC8-BA58-4481-AD5A-85E8AA45A0B7}" type="presParOf" srcId="{49F504BF-2914-49C3-A96A-35CB2AF50830}" destId="{8D9263EC-BCDF-4FBD-A5A4-353CC205AF9B}" srcOrd="1" destOrd="0" presId="urn:microsoft.com/office/officeart/2005/8/layout/venn2"/>
    <dgm:cxn modelId="{FA6F626C-D4AA-4FAC-B578-9366BF802128}" type="presParOf" srcId="{61006E37-3390-4E8E-BCAE-705E7F05F74C}" destId="{C7FBC235-C430-4526-B085-CDF6469ED333}" srcOrd="3" destOrd="0" presId="urn:microsoft.com/office/officeart/2005/8/layout/venn2"/>
    <dgm:cxn modelId="{F28A3CA2-A24B-449B-918B-05CBB931BCCD}" type="presParOf" srcId="{C7FBC235-C430-4526-B085-CDF6469ED333}" destId="{732711D6-EB8E-4488-93F0-BCE4EAC70043}" srcOrd="0" destOrd="0" presId="urn:microsoft.com/office/officeart/2005/8/layout/venn2"/>
    <dgm:cxn modelId="{5958113F-8CF3-4643-A6C5-19DEA57D85DB}" type="presParOf" srcId="{C7FBC235-C430-4526-B085-CDF6469ED333}" destId="{0105A62A-80FC-4243-B7DD-1BCA7790F3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B538A-9E37-451E-978F-72D32C746967}">
      <dsp:nvSpPr>
        <dsp:cNvPr id="0" name=""/>
        <dsp:cNvSpPr/>
      </dsp:nvSpPr>
      <dsp:spPr>
        <a:xfrm>
          <a:off x="0" y="684132"/>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20454-8FEA-4EB4-938C-7EFDA799F11B}">
      <dsp:nvSpPr>
        <dsp:cNvPr id="0" name=""/>
        <dsp:cNvSpPr/>
      </dsp:nvSpPr>
      <dsp:spPr>
        <a:xfrm>
          <a:off x="382061" y="968311"/>
          <a:ext cx="694658" cy="694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1A3F9-2393-416E-8EB0-20B1D0684616}">
      <dsp:nvSpPr>
        <dsp:cNvPr id="0" name=""/>
        <dsp:cNvSpPr/>
      </dsp:nvSpPr>
      <dsp:spPr>
        <a:xfrm>
          <a:off x="1458781" y="684132"/>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„Künstliche Intelligenz ist die Fähigkeit einer Maschine, menschliche Fähigkeiten wie logisches Denken, Lernen, Planen und Kreativität zu imitieren.</a:t>
          </a:r>
          <a:r>
            <a:rPr lang="en-US" sz="2500" b="0" kern="1200" baseline="0" dirty="0"/>
            <a:t>” – </a:t>
          </a:r>
          <a:r>
            <a:rPr lang="en-US" sz="2500" b="0" kern="1200" baseline="0" dirty="0" err="1"/>
            <a:t>Europäisches</a:t>
          </a:r>
          <a:r>
            <a:rPr lang="en-US" sz="2500" b="0" kern="1200" baseline="0" dirty="0"/>
            <a:t> </a:t>
          </a:r>
          <a:r>
            <a:rPr lang="en-US" sz="2500" b="0" kern="1200" baseline="0" dirty="0" err="1"/>
            <a:t>Parlament</a:t>
          </a:r>
          <a:r>
            <a:rPr lang="en-US" sz="2500" b="0" kern="1200" baseline="0" dirty="0"/>
            <a:t> (2021)</a:t>
          </a:r>
          <a:endParaRPr lang="en-US" sz="2500" kern="1200" dirty="0"/>
        </a:p>
      </dsp:txBody>
      <dsp:txXfrm>
        <a:off x="1458781" y="684132"/>
        <a:ext cx="9918302" cy="1263014"/>
      </dsp:txXfrm>
    </dsp:sp>
    <dsp:sp modelId="{E1E56070-8B0F-4BB2-B7CC-3A95D99E4C03}">
      <dsp:nvSpPr>
        <dsp:cNvPr id="0" name=""/>
        <dsp:cNvSpPr/>
      </dsp:nvSpPr>
      <dsp:spPr>
        <a:xfrm>
          <a:off x="0" y="2262901"/>
          <a:ext cx="11377084" cy="12630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3A39-D0D4-47AB-94DE-A28C010A9E1E}">
      <dsp:nvSpPr>
        <dsp:cNvPr id="0" name=""/>
        <dsp:cNvSpPr/>
      </dsp:nvSpPr>
      <dsp:spPr>
        <a:xfrm>
          <a:off x="382061" y="2547079"/>
          <a:ext cx="694658" cy="694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D3575-B198-49E2-9B0C-CFCE79106A82}">
      <dsp:nvSpPr>
        <dsp:cNvPr id="0" name=""/>
        <dsp:cNvSpPr/>
      </dsp:nvSpPr>
      <dsp:spPr>
        <a:xfrm>
          <a:off x="1458781" y="2262901"/>
          <a:ext cx="9918302" cy="1263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69" tIns="133669" rIns="133669" bIns="133669" numCol="1" spcCol="1270" anchor="ctr" anchorCtr="0">
          <a:noAutofit/>
        </a:bodyPr>
        <a:lstStyle/>
        <a:p>
          <a:pPr marL="0" lvl="0" indent="0" algn="l" defTabSz="1111250">
            <a:lnSpc>
              <a:spcPct val="90000"/>
            </a:lnSpc>
            <a:spcBef>
              <a:spcPct val="0"/>
            </a:spcBef>
            <a:spcAft>
              <a:spcPct val="35000"/>
            </a:spcAft>
            <a:buNone/>
          </a:pPr>
          <a:r>
            <a:rPr lang="de-DE" sz="2500" b="0" i="0" kern="1200" baseline="0" dirty="0"/>
            <a:t>„Wenn ein Mensch fünf Minuten lang ein Gespräch führen kann, ohne zu merken, dass er mit einer Maschine spricht, hat der Computer den Test bestanden.“ – Turing Test (1950)</a:t>
          </a:r>
          <a:endParaRPr lang="en-US" sz="2500" kern="1200" dirty="0"/>
        </a:p>
      </dsp:txBody>
      <dsp:txXfrm>
        <a:off x="1458781" y="2262901"/>
        <a:ext cx="9918302" cy="12630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60F90-3DF1-4627-A2AC-2639FB86FFFF}">
      <dsp:nvSpPr>
        <dsp:cNvPr id="0" name=""/>
        <dsp:cNvSpPr/>
      </dsp:nvSpPr>
      <dsp:spPr>
        <a:xfrm>
          <a:off x="1485565" y="806200"/>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r>
            <a:rPr lang="de-DE" sz="1200" kern="1200" dirty="0"/>
            <a:t>Erster Computer wird vorgestellt</a:t>
          </a:r>
        </a:p>
      </dsp:txBody>
      <dsp:txXfrm>
        <a:off x="1507224" y="827859"/>
        <a:ext cx="1097804" cy="696186"/>
      </dsp:txXfrm>
    </dsp:sp>
    <dsp:sp modelId="{6EB6CFBE-9F32-453D-8E42-A78CF3FFD7E5}">
      <dsp:nvSpPr>
        <dsp:cNvPr id="0" name=""/>
        <dsp:cNvSpPr/>
      </dsp:nvSpPr>
      <dsp:spPr>
        <a:xfrm>
          <a:off x="2185652" y="348110"/>
          <a:ext cx="2009301" cy="2009301"/>
        </a:xfrm>
        <a:prstGeom prst="leftCircularArrow">
          <a:avLst>
            <a:gd name="adj1" fmla="val 7286"/>
            <a:gd name="adj2" fmla="val 994892"/>
            <a:gd name="adj3" fmla="val 2015461"/>
            <a:gd name="adj4" fmla="val 8269548"/>
            <a:gd name="adj5" fmla="val 85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6BECB-ADB2-4595-8631-76A562090C57}">
      <dsp:nvSpPr>
        <dsp:cNvPr id="0" name=""/>
        <dsp:cNvSpPr/>
      </dsp:nvSpPr>
      <dsp:spPr>
        <a:xfrm>
          <a:off x="2056121" y="1517424"/>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1941</a:t>
          </a:r>
        </a:p>
      </dsp:txBody>
      <dsp:txXfrm>
        <a:off x="2067935" y="1529238"/>
        <a:ext cx="990703" cy="379738"/>
      </dsp:txXfrm>
    </dsp:sp>
    <dsp:sp modelId="{3F2AFCEA-7279-4683-BEA2-FCE769822594}">
      <dsp:nvSpPr>
        <dsp:cNvPr id="0" name=""/>
        <dsp:cNvSpPr/>
      </dsp:nvSpPr>
      <dsp:spPr>
        <a:xfrm>
          <a:off x="3676029" y="457387"/>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Turing Test</a:t>
          </a:r>
        </a:p>
      </dsp:txBody>
      <dsp:txXfrm>
        <a:off x="3697688" y="680729"/>
        <a:ext cx="1097804" cy="696186"/>
      </dsp:txXfrm>
    </dsp:sp>
    <dsp:sp modelId="{4C058507-5386-4181-B44F-B79721922944}">
      <dsp:nvSpPr>
        <dsp:cNvPr id="0" name=""/>
        <dsp:cNvSpPr/>
      </dsp:nvSpPr>
      <dsp:spPr>
        <a:xfrm>
          <a:off x="4521886" y="-262139"/>
          <a:ext cx="1709700" cy="1709700"/>
        </a:xfrm>
        <a:prstGeom prst="circularArrow">
          <a:avLst>
            <a:gd name="adj1" fmla="val 8563"/>
            <a:gd name="adj2" fmla="val 1210983"/>
            <a:gd name="adj3" fmla="val 18538609"/>
            <a:gd name="adj4" fmla="val 12500614"/>
            <a:gd name="adj5" fmla="val 99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5A042B-E9F0-48BC-BAB9-EDFC9AE116F5}">
      <dsp:nvSpPr>
        <dsp:cNvPr id="0" name=""/>
        <dsp:cNvSpPr/>
      </dsp:nvSpPr>
      <dsp:spPr>
        <a:xfrm>
          <a:off x="4256787" y="28994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1950</a:t>
          </a:r>
        </a:p>
      </dsp:txBody>
      <dsp:txXfrm>
        <a:off x="4268601" y="301755"/>
        <a:ext cx="990703" cy="379738"/>
      </dsp:txXfrm>
    </dsp:sp>
    <dsp:sp modelId="{900FEF43-6A2C-4E94-9DE1-E9F51A7A91D3}">
      <dsp:nvSpPr>
        <dsp:cNvPr id="0" name=""/>
        <dsp:cNvSpPr/>
      </dsp:nvSpPr>
      <dsp:spPr>
        <a:xfrm>
          <a:off x="5524430" y="465246"/>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ctr" defTabSz="533400">
            <a:lnSpc>
              <a:spcPct val="90000"/>
            </a:lnSpc>
            <a:spcBef>
              <a:spcPct val="0"/>
            </a:spcBef>
            <a:spcAft>
              <a:spcPct val="15000"/>
            </a:spcAft>
            <a:buNone/>
          </a:pPr>
          <a:endParaRPr lang="de-DE" sz="1200" kern="1200" dirty="0"/>
        </a:p>
        <a:p>
          <a:pPr marL="114300" lvl="1" indent="-114300" algn="ctr" defTabSz="533400">
            <a:lnSpc>
              <a:spcPct val="90000"/>
            </a:lnSpc>
            <a:spcBef>
              <a:spcPct val="0"/>
            </a:spcBef>
            <a:spcAft>
              <a:spcPct val="15000"/>
            </a:spcAft>
            <a:buNone/>
          </a:pPr>
          <a:r>
            <a:rPr lang="de-DE" sz="1200" kern="1200" dirty="0"/>
            <a:t>Begriff „KI“/“AI“ entsteht</a:t>
          </a:r>
        </a:p>
      </dsp:txBody>
      <dsp:txXfrm>
        <a:off x="5546089" y="486905"/>
        <a:ext cx="1097804" cy="696186"/>
      </dsp:txXfrm>
    </dsp:sp>
    <dsp:sp modelId="{E1F63210-D9BC-44D3-9CAA-745402DBC55C}">
      <dsp:nvSpPr>
        <dsp:cNvPr id="0" name=""/>
        <dsp:cNvSpPr/>
      </dsp:nvSpPr>
      <dsp:spPr>
        <a:xfrm>
          <a:off x="6205527" y="127933"/>
          <a:ext cx="2106366" cy="2106366"/>
        </a:xfrm>
        <a:prstGeom prst="leftCircularArrow">
          <a:avLst>
            <a:gd name="adj1" fmla="val 6950"/>
            <a:gd name="adj2" fmla="val 940569"/>
            <a:gd name="adj3" fmla="val 2648551"/>
            <a:gd name="adj4" fmla="val 8956961"/>
            <a:gd name="adj5" fmla="val 8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66B053-14E5-4CD2-8042-7903A23A5098}">
      <dsp:nvSpPr>
        <dsp:cNvPr id="0" name=""/>
        <dsp:cNvSpPr/>
      </dsp:nvSpPr>
      <dsp:spPr>
        <a:xfrm>
          <a:off x="5982471" y="1234707"/>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1956</a:t>
          </a:r>
        </a:p>
      </dsp:txBody>
      <dsp:txXfrm>
        <a:off x="5994285" y="1246521"/>
        <a:ext cx="990703" cy="379738"/>
      </dsp:txXfrm>
    </dsp:sp>
    <dsp:sp modelId="{A8933D84-391C-495C-83CA-C667AC2DB54E}">
      <dsp:nvSpPr>
        <dsp:cNvPr id="0" name=""/>
        <dsp:cNvSpPr/>
      </dsp:nvSpPr>
      <dsp:spPr>
        <a:xfrm>
          <a:off x="7721820" y="464643"/>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endParaRPr lang="de-DE" sz="1200" kern="1200"/>
        </a:p>
        <a:p>
          <a:pPr marL="114300" lvl="1" indent="-114300" algn="l" defTabSz="533400">
            <a:lnSpc>
              <a:spcPct val="90000"/>
            </a:lnSpc>
            <a:spcBef>
              <a:spcPct val="0"/>
            </a:spcBef>
            <a:spcAft>
              <a:spcPct val="15000"/>
            </a:spcAft>
            <a:buNone/>
          </a:pPr>
          <a:r>
            <a:rPr lang="de-DE" sz="1200" kern="1200" dirty="0"/>
            <a:t>Erster Chatbot</a:t>
          </a:r>
        </a:p>
      </dsp:txBody>
      <dsp:txXfrm>
        <a:off x="7743479" y="687985"/>
        <a:ext cx="1097804" cy="696186"/>
      </dsp:txXfrm>
    </dsp:sp>
    <dsp:sp modelId="{EA8B7A15-AB85-4D20-9475-6338184114F9}">
      <dsp:nvSpPr>
        <dsp:cNvPr id="0" name=""/>
        <dsp:cNvSpPr/>
      </dsp:nvSpPr>
      <dsp:spPr>
        <a:xfrm>
          <a:off x="8137110" y="-995829"/>
          <a:ext cx="4497945" cy="4497945"/>
        </a:xfrm>
        <a:prstGeom prst="circularArrow">
          <a:avLst>
            <a:gd name="adj1" fmla="val 3255"/>
            <a:gd name="adj2" fmla="val 401495"/>
            <a:gd name="adj3" fmla="val 19437951"/>
            <a:gd name="adj4" fmla="val 12590467"/>
            <a:gd name="adj5" fmla="val 37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371D0B-0A29-4F20-873C-C4F3FB5F96DF}">
      <dsp:nvSpPr>
        <dsp:cNvPr id="0" name=""/>
        <dsp:cNvSpPr/>
      </dsp:nvSpPr>
      <dsp:spPr>
        <a:xfrm>
          <a:off x="8065708" y="212979"/>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de-DE" sz="2400" kern="1200"/>
            <a:t>1966</a:t>
          </a:r>
        </a:p>
      </dsp:txBody>
      <dsp:txXfrm>
        <a:off x="8077522" y="224793"/>
        <a:ext cx="990703" cy="379738"/>
      </dsp:txXfrm>
    </dsp:sp>
    <dsp:sp modelId="{D09C4F12-DFC1-4C38-82C3-4C5BB34A040A}">
      <dsp:nvSpPr>
        <dsp:cNvPr id="0" name=""/>
        <dsp:cNvSpPr/>
      </dsp:nvSpPr>
      <dsp:spPr>
        <a:xfrm>
          <a:off x="11758164" y="430478"/>
          <a:ext cx="1141122" cy="941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DB86C1-34C5-45DF-9B03-77B71267454F}">
      <dsp:nvSpPr>
        <dsp:cNvPr id="0" name=""/>
        <dsp:cNvSpPr/>
      </dsp:nvSpPr>
      <dsp:spPr>
        <a:xfrm>
          <a:off x="12209162" y="1166191"/>
          <a:ext cx="1014331" cy="4033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endParaRPr lang="de-DE" sz="2400" kern="1200"/>
        </a:p>
      </dsp:txBody>
      <dsp:txXfrm>
        <a:off x="12220976" y="1178005"/>
        <a:ext cx="990703" cy="37973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0811-8E2B-41DF-A6F9-CAF68F6596C8}">
      <dsp:nvSpPr>
        <dsp:cNvPr id="0" name=""/>
        <dsp:cNvSpPr/>
      </dsp:nvSpPr>
      <dsp:spPr>
        <a:xfrm>
          <a:off x="0" y="49638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1EEEE-6616-4B26-9E72-CC6A6674CF92}">
      <dsp:nvSpPr>
        <dsp:cNvPr id="0" name=""/>
        <dsp:cNvSpPr/>
      </dsp:nvSpPr>
      <dsp:spPr>
        <a:xfrm>
          <a:off x="225563" y="997076"/>
          <a:ext cx="868451" cy="868451"/>
        </a:xfrm>
        <a:prstGeom prst="leftCircularArrow">
          <a:avLst>
            <a:gd name="adj1" fmla="val 19560"/>
            <a:gd name="adj2" fmla="val 4134750"/>
            <a:gd name="adj3" fmla="val 5064581"/>
            <a:gd name="adj4" fmla="val 8178810"/>
            <a:gd name="adj5" fmla="val 22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4DAD27-574F-4669-8A94-FF247EE49A6E}">
      <dsp:nvSpPr>
        <dsp:cNvPr id="0" name=""/>
        <dsp:cNvSpPr/>
      </dsp:nvSpPr>
      <dsp:spPr>
        <a:xfrm>
          <a:off x="0" y="122326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1155" y="1234418"/>
        <a:ext cx="935413" cy="358544"/>
      </dsp:txXfrm>
    </dsp:sp>
    <dsp:sp modelId="{F1155E7E-34AB-4974-A4AD-DF17E00968B3}">
      <dsp:nvSpPr>
        <dsp:cNvPr id="0" name=""/>
        <dsp:cNvSpPr/>
      </dsp:nvSpPr>
      <dsp:spPr>
        <a:xfrm>
          <a:off x="595619" y="41906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632E8-C501-462B-9D2A-91280DFFC760}">
      <dsp:nvSpPr>
        <dsp:cNvPr id="0" name=""/>
        <dsp:cNvSpPr/>
      </dsp:nvSpPr>
      <dsp:spPr>
        <a:xfrm>
          <a:off x="840219" y="-959162"/>
          <a:ext cx="4531059" cy="4531059"/>
        </a:xfrm>
        <a:prstGeom prst="circularArrow">
          <a:avLst>
            <a:gd name="adj1" fmla="val 3749"/>
            <a:gd name="adj2" fmla="val 467946"/>
            <a:gd name="adj3" fmla="val 19202422"/>
            <a:gd name="adj4" fmla="val 12421390"/>
            <a:gd name="adj5" fmla="val 43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E70491-0C65-43F9-92BA-837E06FAC463}">
      <dsp:nvSpPr>
        <dsp:cNvPr id="0" name=""/>
        <dsp:cNvSpPr/>
      </dsp:nvSpPr>
      <dsp:spPr>
        <a:xfrm>
          <a:off x="772635" y="360633"/>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783790" y="371788"/>
        <a:ext cx="935413" cy="358544"/>
      </dsp:txXfrm>
    </dsp:sp>
    <dsp:sp modelId="{435F3CF7-5362-4C0C-BAA3-4EA969298AA5}">
      <dsp:nvSpPr>
        <dsp:cNvPr id="0" name=""/>
        <dsp:cNvSpPr/>
      </dsp:nvSpPr>
      <dsp:spPr>
        <a:xfrm>
          <a:off x="4442877" y="38882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Erste PCs werden verkauft</a:t>
          </a:r>
        </a:p>
      </dsp:txBody>
      <dsp:txXfrm>
        <a:off x="4463328" y="409274"/>
        <a:ext cx="1036536" cy="657332"/>
      </dsp:txXfrm>
    </dsp:sp>
    <dsp:sp modelId="{40C209A9-F7BD-4AC9-9DFB-6590F680A03E}">
      <dsp:nvSpPr>
        <dsp:cNvPr id="0" name=""/>
        <dsp:cNvSpPr/>
      </dsp:nvSpPr>
      <dsp:spPr>
        <a:xfrm>
          <a:off x="4994337" y="161510"/>
          <a:ext cx="1831597" cy="1831597"/>
        </a:xfrm>
        <a:prstGeom prst="leftCircularArrow">
          <a:avLst>
            <a:gd name="adj1" fmla="val 9274"/>
            <a:gd name="adj2" fmla="val 1338466"/>
            <a:gd name="adj3" fmla="val 3119659"/>
            <a:gd name="adj4" fmla="val 9030172"/>
            <a:gd name="adj5" fmla="val 108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3FC32C-1CA0-4FC9-BE90-5D722989A598}">
      <dsp:nvSpPr>
        <dsp:cNvPr id="0" name=""/>
        <dsp:cNvSpPr/>
      </dsp:nvSpPr>
      <dsp:spPr>
        <a:xfrm>
          <a:off x="4794353" y="105676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1977</a:t>
          </a:r>
        </a:p>
      </dsp:txBody>
      <dsp:txXfrm>
        <a:off x="4805508" y="1067920"/>
        <a:ext cx="935413" cy="358544"/>
      </dsp:txXfrm>
    </dsp:sp>
    <dsp:sp modelId="{59564DBD-4A66-448F-BEF2-FA745D90AAF1}">
      <dsp:nvSpPr>
        <dsp:cNvPr id="0" name=""/>
        <dsp:cNvSpPr/>
      </dsp:nvSpPr>
      <dsp:spPr>
        <a:xfrm>
          <a:off x="6240589" y="360634"/>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IBM Deep Blue besiegt Schach Weltmeister</a:t>
          </a:r>
        </a:p>
      </dsp:txBody>
      <dsp:txXfrm>
        <a:off x="6261040" y="571513"/>
        <a:ext cx="1036536" cy="657332"/>
      </dsp:txXfrm>
    </dsp:sp>
    <dsp:sp modelId="{FFDD8C20-74A8-45A7-A79F-9964BBAF9FBF}">
      <dsp:nvSpPr>
        <dsp:cNvPr id="0" name=""/>
        <dsp:cNvSpPr/>
      </dsp:nvSpPr>
      <dsp:spPr>
        <a:xfrm>
          <a:off x="6764524" y="-758324"/>
          <a:ext cx="3520075" cy="3520075"/>
        </a:xfrm>
        <a:prstGeom prst="circularArrow">
          <a:avLst>
            <a:gd name="adj1" fmla="val 4826"/>
            <a:gd name="adj2" fmla="val 618392"/>
            <a:gd name="adj3" fmla="val 19326805"/>
            <a:gd name="adj4" fmla="val 12696218"/>
            <a:gd name="adj5" fmla="val 56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51DFD-2325-4D05-8F96-82109FC719D7}">
      <dsp:nvSpPr>
        <dsp:cNvPr id="0" name=""/>
        <dsp:cNvSpPr/>
      </dsp:nvSpPr>
      <dsp:spPr>
        <a:xfrm>
          <a:off x="6703420" y="17582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1997</a:t>
          </a:r>
        </a:p>
      </dsp:txBody>
      <dsp:txXfrm>
        <a:off x="6714575" y="186975"/>
        <a:ext cx="935413" cy="358544"/>
      </dsp:txXfrm>
    </dsp:sp>
    <dsp:sp modelId="{F1811792-EAD7-4D24-BABF-8B9884348766}">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endParaRPr lang="de-DE" sz="1100" kern="1200" dirty="0"/>
        </a:p>
        <a:p>
          <a:pPr marL="57150" lvl="1" indent="-57150" algn="ctr" defTabSz="488950">
            <a:lnSpc>
              <a:spcPct val="90000"/>
            </a:lnSpc>
            <a:spcBef>
              <a:spcPct val="0"/>
            </a:spcBef>
            <a:spcAft>
              <a:spcPct val="15000"/>
            </a:spcAft>
            <a:buNone/>
          </a:pPr>
          <a:r>
            <a:rPr lang="de-DE" sz="1100" kern="1200" dirty="0"/>
            <a:t>IBM Watson gewinnt </a:t>
          </a:r>
          <a:r>
            <a:rPr lang="de-DE" sz="1100" b="1" i="1" kern="1200" dirty="0"/>
            <a:t>Jeopardy!</a:t>
          </a:r>
          <a:endParaRPr lang="de-DE" sz="1100" kern="1200" dirty="0"/>
        </a:p>
      </dsp:txBody>
      <dsp:txXfrm>
        <a:off x="9516946" y="482917"/>
        <a:ext cx="1036536" cy="657332"/>
      </dsp:txXfrm>
    </dsp:sp>
    <dsp:sp modelId="{9F8D0C15-58CD-4E80-9AEE-1EBE8B1E6C98}">
      <dsp:nvSpPr>
        <dsp:cNvPr id="0" name=""/>
        <dsp:cNvSpPr/>
      </dsp:nvSpPr>
      <dsp:spPr>
        <a:xfrm>
          <a:off x="9876703" y="-421063"/>
          <a:ext cx="2752793" cy="2752793"/>
        </a:xfrm>
        <a:prstGeom prst="leftCircularArrow">
          <a:avLst>
            <a:gd name="adj1" fmla="val 6171"/>
            <a:gd name="adj2" fmla="val 818185"/>
            <a:gd name="adj3" fmla="val 2602285"/>
            <a:gd name="adj4" fmla="val 9033078"/>
            <a:gd name="adj5" fmla="val 71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FE5681-BF0F-4C02-91B4-FE1EB24A14F6}">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2011</a:t>
          </a:r>
        </a:p>
      </dsp:txBody>
      <dsp:txXfrm>
        <a:off x="9747080" y="1171855"/>
        <a:ext cx="935413" cy="358544"/>
      </dsp:txXfrm>
    </dsp:sp>
    <dsp:sp modelId="{67B5E162-43FD-47E7-8664-3F17117FEC4A}">
      <dsp:nvSpPr>
        <dsp:cNvPr id="0" name=""/>
        <dsp:cNvSpPr/>
      </dsp:nvSpPr>
      <dsp:spPr>
        <a:xfrm>
          <a:off x="11983196" y="4676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ctr" defTabSz="488950">
            <a:lnSpc>
              <a:spcPct val="90000"/>
            </a:lnSpc>
            <a:spcBef>
              <a:spcPct val="0"/>
            </a:spcBef>
            <a:spcAft>
              <a:spcPct val="15000"/>
            </a:spcAft>
            <a:buNone/>
          </a:pPr>
          <a:r>
            <a:rPr lang="de-DE" sz="1100" kern="1200" dirty="0"/>
            <a:t>Erste KI, die Bilder generieren kann (GAN)</a:t>
          </a:r>
        </a:p>
      </dsp:txBody>
      <dsp:txXfrm>
        <a:off x="12003647" y="678526"/>
        <a:ext cx="1036536" cy="657332"/>
      </dsp:txXfrm>
    </dsp:sp>
    <dsp:sp modelId="{390F733E-4E07-4A62-923E-7A94883288A7}">
      <dsp:nvSpPr>
        <dsp:cNvPr id="0" name=""/>
        <dsp:cNvSpPr/>
      </dsp:nvSpPr>
      <dsp:spPr>
        <a:xfrm>
          <a:off x="12670151" y="-668218"/>
          <a:ext cx="3227058" cy="3227058"/>
        </a:xfrm>
        <a:prstGeom prst="circularArrow">
          <a:avLst>
            <a:gd name="adj1" fmla="val 5264"/>
            <a:gd name="adj2" fmla="val 681969"/>
            <a:gd name="adj3" fmla="val 19040895"/>
            <a:gd name="adj4" fmla="val 12473886"/>
            <a:gd name="adj5" fmla="val 61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5A5A5-CBE5-44B2-A835-B269DEA3DC60}">
      <dsp:nvSpPr>
        <dsp:cNvPr id="0" name=""/>
        <dsp:cNvSpPr/>
      </dsp:nvSpPr>
      <dsp:spPr>
        <a:xfrm>
          <a:off x="12541450" y="27644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de-DE" sz="2200" kern="1200"/>
            <a:t>2014</a:t>
          </a:r>
        </a:p>
      </dsp:txBody>
      <dsp:txXfrm>
        <a:off x="12552605" y="287600"/>
        <a:ext cx="935413" cy="358544"/>
      </dsp:txXfrm>
    </dsp:sp>
    <dsp:sp modelId="{DC638983-2658-46BA-857F-2882A5ECBEA3}">
      <dsp:nvSpPr>
        <dsp:cNvPr id="0" name=""/>
        <dsp:cNvSpPr/>
      </dsp:nvSpPr>
      <dsp:spPr>
        <a:xfrm>
          <a:off x="15080331" y="393391"/>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de-DE" sz="1100" kern="1200"/>
        </a:p>
      </dsp:txBody>
      <dsp:txXfrm>
        <a:off x="15100782" y="413842"/>
        <a:ext cx="1036536" cy="657332"/>
      </dsp:txXfrm>
    </dsp:sp>
    <dsp:sp modelId="{E7F46E17-9522-463D-B0F0-F5B4ED1CF488}">
      <dsp:nvSpPr>
        <dsp:cNvPr id="0" name=""/>
        <dsp:cNvSpPr/>
      </dsp:nvSpPr>
      <dsp:spPr>
        <a:xfrm>
          <a:off x="15140183" y="889951"/>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endParaRPr lang="de-DE" sz="2200" kern="1200"/>
        </a:p>
      </dsp:txBody>
      <dsp:txXfrm>
        <a:off x="15151338" y="901106"/>
        <a:ext cx="935413" cy="358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D2B8A-D88A-4A29-8F0A-E900E78C20DF}">
      <dsp:nvSpPr>
        <dsp:cNvPr id="0" name=""/>
        <dsp:cNvSpPr/>
      </dsp:nvSpPr>
      <dsp:spPr>
        <a:xfrm>
          <a:off x="0" y="2538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8E5CD-A85B-4E9B-84FD-F19BEBCB9A7F}">
      <dsp:nvSpPr>
        <dsp:cNvPr id="0" name=""/>
        <dsp:cNvSpPr/>
      </dsp:nvSpPr>
      <dsp:spPr>
        <a:xfrm>
          <a:off x="274147" y="824608"/>
          <a:ext cx="825988" cy="825988"/>
        </a:xfrm>
        <a:prstGeom prst="leftCircularArrow">
          <a:avLst>
            <a:gd name="adj1" fmla="val 20566"/>
            <a:gd name="adj2" fmla="val 4582520"/>
            <a:gd name="adj3" fmla="val 9606169"/>
            <a:gd name="adj4" fmla="val 12272628"/>
            <a:gd name="adj5" fmla="val 239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3520D-3F55-4980-8AAE-C5F19BD5F968}">
      <dsp:nvSpPr>
        <dsp:cNvPr id="0" name=""/>
        <dsp:cNvSpPr/>
      </dsp:nvSpPr>
      <dsp:spPr>
        <a:xfrm>
          <a:off x="0" y="76163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11155" y="772792"/>
        <a:ext cx="935413" cy="358544"/>
      </dsp:txXfrm>
    </dsp:sp>
    <dsp:sp modelId="{97EA05F7-0E7D-4EAA-B1FE-C8DAFC2A5DBC}">
      <dsp:nvSpPr>
        <dsp:cNvPr id="0" name=""/>
        <dsp:cNvSpPr/>
      </dsp:nvSpPr>
      <dsp:spPr>
        <a:xfrm>
          <a:off x="406884" y="38611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C5FC5B-3A85-496B-B86C-8B7D932FD773}">
      <dsp:nvSpPr>
        <dsp:cNvPr id="0" name=""/>
        <dsp:cNvSpPr/>
      </dsp:nvSpPr>
      <dsp:spPr>
        <a:xfrm>
          <a:off x="400728" y="-754180"/>
          <a:ext cx="3736865" cy="3736865"/>
        </a:xfrm>
        <a:prstGeom prst="circularArrow">
          <a:avLst>
            <a:gd name="adj1" fmla="val 4546"/>
            <a:gd name="adj2" fmla="val 578499"/>
            <a:gd name="adj3" fmla="val 18949780"/>
            <a:gd name="adj4" fmla="val 12279301"/>
            <a:gd name="adj5" fmla="val 53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DDE2-6844-4E98-946F-F0666B75F5DB}">
      <dsp:nvSpPr>
        <dsp:cNvPr id="0" name=""/>
        <dsp:cNvSpPr/>
      </dsp:nvSpPr>
      <dsp:spPr>
        <a:xfrm>
          <a:off x="259448" y="411595"/>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70603" y="422750"/>
        <a:ext cx="935413" cy="358544"/>
      </dsp:txXfrm>
    </dsp:sp>
    <dsp:sp modelId="{A64CAF32-15D1-48C9-BD1B-28D049C02187}">
      <dsp:nvSpPr>
        <dsp:cNvPr id="0" name=""/>
        <dsp:cNvSpPr/>
      </dsp:nvSpPr>
      <dsp:spPr>
        <a:xfrm>
          <a:off x="3231858" y="34992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a:t>Erste Deepfakes</a:t>
          </a:r>
        </a:p>
      </dsp:txBody>
      <dsp:txXfrm>
        <a:off x="3252309" y="370377"/>
        <a:ext cx="1036536" cy="657332"/>
      </dsp:txXfrm>
    </dsp:sp>
    <dsp:sp modelId="{8E112DFC-E52D-4BEB-8A6F-1E3239062DDB}">
      <dsp:nvSpPr>
        <dsp:cNvPr id="0" name=""/>
        <dsp:cNvSpPr/>
      </dsp:nvSpPr>
      <dsp:spPr>
        <a:xfrm>
          <a:off x="3777412" y="118326"/>
          <a:ext cx="1716843" cy="1716843"/>
        </a:xfrm>
        <a:prstGeom prst="leftCircularArrow">
          <a:avLst>
            <a:gd name="adj1" fmla="val 9894"/>
            <a:gd name="adj2" fmla="val 1453999"/>
            <a:gd name="adj3" fmla="val 3035884"/>
            <a:gd name="adj4" fmla="val 8830863"/>
            <a:gd name="adj5" fmla="val 115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F17CE-94C7-436F-A109-6CEF0B072354}">
      <dsp:nvSpPr>
        <dsp:cNvPr id="0" name=""/>
        <dsp:cNvSpPr/>
      </dsp:nvSpPr>
      <dsp:spPr>
        <a:xfrm>
          <a:off x="3590217" y="961407"/>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3601372" y="972562"/>
        <a:ext cx="935413" cy="358544"/>
      </dsp:txXfrm>
    </dsp:sp>
    <dsp:sp modelId="{17333EAD-6A07-44D9-9157-7B370A5C765F}">
      <dsp:nvSpPr>
        <dsp:cNvPr id="0" name=""/>
        <dsp:cNvSpPr/>
      </dsp:nvSpPr>
      <dsp:spPr>
        <a:xfrm>
          <a:off x="4934808" y="197147"/>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r>
            <a:rPr lang="de-DE" sz="900" kern="1200" dirty="0"/>
            <a:t>Neue KI für komplexe Sprach- und Textverarbeitung (Transformer)</a:t>
          </a:r>
        </a:p>
      </dsp:txBody>
      <dsp:txXfrm>
        <a:off x="4955259" y="408026"/>
        <a:ext cx="1036536" cy="657332"/>
      </dsp:txXfrm>
    </dsp:sp>
    <dsp:sp modelId="{8744F456-A6D9-4C76-BFC4-55E311FF64A8}">
      <dsp:nvSpPr>
        <dsp:cNvPr id="0" name=""/>
        <dsp:cNvSpPr/>
      </dsp:nvSpPr>
      <dsp:spPr>
        <a:xfrm>
          <a:off x="5133307" y="-1277343"/>
          <a:ext cx="5215489" cy="5215489"/>
        </a:xfrm>
        <a:prstGeom prst="circularArrow">
          <a:avLst>
            <a:gd name="adj1" fmla="val 3257"/>
            <a:gd name="adj2" fmla="val 401793"/>
            <a:gd name="adj3" fmla="val 19644717"/>
            <a:gd name="adj4" fmla="val 12797531"/>
            <a:gd name="adj5" fmla="val 38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D364-9FAD-4E37-90E9-695A022FADCA}">
      <dsp:nvSpPr>
        <dsp:cNvPr id="0" name=""/>
        <dsp:cNvSpPr/>
      </dsp:nvSpPr>
      <dsp:spPr>
        <a:xfrm>
          <a:off x="5236246" y="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2017</a:t>
          </a:r>
        </a:p>
      </dsp:txBody>
      <dsp:txXfrm>
        <a:off x="5247401" y="11155"/>
        <a:ext cx="935413" cy="358544"/>
      </dsp:txXfrm>
    </dsp:sp>
    <dsp:sp modelId="{869B8469-BE1F-4FD4-A508-42DA1DC9D042}">
      <dsp:nvSpPr>
        <dsp:cNvPr id="0" name=""/>
        <dsp:cNvSpPr/>
      </dsp:nvSpPr>
      <dsp:spPr>
        <a:xfrm>
          <a:off x="9496495" y="462466"/>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DeepFaceLive</a:t>
          </a:r>
          <a:endParaRPr lang="de-DE" sz="900" kern="1200" dirty="0"/>
        </a:p>
      </dsp:txBody>
      <dsp:txXfrm>
        <a:off x="9516946" y="482917"/>
        <a:ext cx="1036536" cy="657332"/>
      </dsp:txXfrm>
    </dsp:sp>
    <dsp:sp modelId="{2E78C351-765D-4C34-A9D9-F4B42F6D5257}">
      <dsp:nvSpPr>
        <dsp:cNvPr id="0" name=""/>
        <dsp:cNvSpPr/>
      </dsp:nvSpPr>
      <dsp:spPr>
        <a:xfrm>
          <a:off x="9875725" y="-543052"/>
          <a:ext cx="2943943" cy="2943943"/>
        </a:xfrm>
        <a:prstGeom prst="leftCircularArrow">
          <a:avLst>
            <a:gd name="adj1" fmla="val 5770"/>
            <a:gd name="adj2" fmla="val 757213"/>
            <a:gd name="adj3" fmla="val 2604060"/>
            <a:gd name="adj4" fmla="val 9095826"/>
            <a:gd name="adj5" fmla="val 67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58712-2D59-4534-9CD1-E085FE23D634}">
      <dsp:nvSpPr>
        <dsp:cNvPr id="0" name=""/>
        <dsp:cNvSpPr/>
      </dsp:nvSpPr>
      <dsp:spPr>
        <a:xfrm>
          <a:off x="9735925" y="1160700"/>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2021</a:t>
          </a:r>
        </a:p>
      </dsp:txBody>
      <dsp:txXfrm>
        <a:off x="9747080" y="1171855"/>
        <a:ext cx="935413" cy="358544"/>
      </dsp:txXfrm>
    </dsp:sp>
    <dsp:sp modelId="{9D7798C8-AE64-4081-BA65-68A687FCFAA4}">
      <dsp:nvSpPr>
        <dsp:cNvPr id="0" name=""/>
        <dsp:cNvSpPr/>
      </dsp:nvSpPr>
      <dsp:spPr>
        <a:xfrm>
          <a:off x="12148938" y="508943"/>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None/>
          </a:pPr>
          <a:endParaRPr lang="de-DE" sz="900" kern="1200" dirty="0"/>
        </a:p>
        <a:p>
          <a:pPr marL="57150" lvl="1" indent="-57150" algn="ctr" defTabSz="400050">
            <a:lnSpc>
              <a:spcPct val="90000"/>
            </a:lnSpc>
            <a:spcBef>
              <a:spcPct val="0"/>
            </a:spcBef>
            <a:spcAft>
              <a:spcPct val="15000"/>
            </a:spcAft>
            <a:buNone/>
          </a:pPr>
          <a:r>
            <a:rPr lang="de-DE" sz="900" kern="1200" dirty="0" err="1"/>
            <a:t>ChatGPT</a:t>
          </a:r>
          <a:endParaRPr lang="de-DE" sz="900" kern="1200" dirty="0"/>
        </a:p>
      </dsp:txBody>
      <dsp:txXfrm>
        <a:off x="12169389" y="719822"/>
        <a:ext cx="1036536" cy="657332"/>
      </dsp:txXfrm>
    </dsp:sp>
    <dsp:sp modelId="{34F7AAFF-DF32-4220-BBA3-73189C0E4AFC}">
      <dsp:nvSpPr>
        <dsp:cNvPr id="0" name=""/>
        <dsp:cNvSpPr/>
      </dsp:nvSpPr>
      <dsp:spPr>
        <a:xfrm>
          <a:off x="12548065" y="-247350"/>
          <a:ext cx="1877957" cy="1877957"/>
        </a:xfrm>
        <a:prstGeom prst="circularArrow">
          <a:avLst>
            <a:gd name="adj1" fmla="val 9045"/>
            <a:gd name="adj2" fmla="val 1296868"/>
            <a:gd name="adj3" fmla="val 19009259"/>
            <a:gd name="adj4" fmla="val 13057149"/>
            <a:gd name="adj5" fmla="val 1055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F6CFF1-9372-4E39-BEB2-E022513C89BD}">
      <dsp:nvSpPr>
        <dsp:cNvPr id="0" name=""/>
        <dsp:cNvSpPr/>
      </dsp:nvSpPr>
      <dsp:spPr>
        <a:xfrm>
          <a:off x="12410194" y="230796"/>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2022</a:t>
          </a:r>
        </a:p>
      </dsp:txBody>
      <dsp:txXfrm>
        <a:off x="12421349" y="241951"/>
        <a:ext cx="935413" cy="358544"/>
      </dsp:txXfrm>
    </dsp:sp>
    <dsp:sp modelId="{3D287CF4-927B-44A7-B35E-12C9B8F69AF6}">
      <dsp:nvSpPr>
        <dsp:cNvPr id="0" name=""/>
        <dsp:cNvSpPr/>
      </dsp:nvSpPr>
      <dsp:spPr>
        <a:xfrm>
          <a:off x="13764164" y="604572"/>
          <a:ext cx="1077438" cy="8886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endParaRPr lang="de-DE" sz="900" kern="1200"/>
        </a:p>
        <a:p>
          <a:pPr marL="57150" lvl="1" indent="-57150" algn="ctr" defTabSz="400050">
            <a:lnSpc>
              <a:spcPct val="90000"/>
            </a:lnSpc>
            <a:spcBef>
              <a:spcPct val="0"/>
            </a:spcBef>
            <a:spcAft>
              <a:spcPct val="15000"/>
            </a:spcAft>
            <a:buNone/>
          </a:pPr>
          <a:r>
            <a:rPr lang="de-DE" sz="900" kern="1200" dirty="0"/>
            <a:t>???</a:t>
          </a:r>
        </a:p>
      </dsp:txBody>
      <dsp:txXfrm>
        <a:off x="13784615" y="625023"/>
        <a:ext cx="1036536" cy="657332"/>
      </dsp:txXfrm>
    </dsp:sp>
    <dsp:sp modelId="{B7F881B7-1398-4CBE-AB68-9DA042FDA245}">
      <dsp:nvSpPr>
        <dsp:cNvPr id="0" name=""/>
        <dsp:cNvSpPr/>
      </dsp:nvSpPr>
      <dsp:spPr>
        <a:xfrm>
          <a:off x="13959052" y="1242314"/>
          <a:ext cx="957723" cy="3808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DE" sz="2000" kern="1200"/>
            <a:t>Zukunft</a:t>
          </a:r>
        </a:p>
      </dsp:txBody>
      <dsp:txXfrm>
        <a:off x="13970207" y="1253469"/>
        <a:ext cx="935413" cy="358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23D5B-19F5-4A1F-8897-C4166698C784}">
      <dsp:nvSpPr>
        <dsp:cNvPr id="0" name=""/>
        <dsp:cNvSpPr/>
      </dsp:nvSpPr>
      <dsp:spPr>
        <a:xfrm>
          <a:off x="618470" y="0"/>
          <a:ext cx="4452653" cy="3678237"/>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Künstliche Intelligenz</a:t>
          </a:r>
        </a:p>
      </dsp:txBody>
      <dsp:txXfrm>
        <a:off x="2222316" y="183911"/>
        <a:ext cx="1244961" cy="551735"/>
      </dsp:txXfrm>
    </dsp:sp>
    <dsp:sp modelId="{10BE5D33-C8F3-4F85-9FD0-C23B5EC53DB9}">
      <dsp:nvSpPr>
        <dsp:cNvPr id="0" name=""/>
        <dsp:cNvSpPr/>
      </dsp:nvSpPr>
      <dsp:spPr>
        <a:xfrm>
          <a:off x="1028778" y="675942"/>
          <a:ext cx="3634157" cy="2942589"/>
        </a:xfrm>
        <a:prstGeom prst="ellipse">
          <a:avLst/>
        </a:prstGeom>
        <a:solidFill>
          <a:schemeClr val="accent1">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a:t>Maschinelles Lernen</a:t>
          </a:r>
        </a:p>
      </dsp:txBody>
      <dsp:txXfrm>
        <a:off x="2210787" y="852497"/>
        <a:ext cx="1270137" cy="529666"/>
      </dsp:txXfrm>
    </dsp:sp>
    <dsp:sp modelId="{77943197-0EF7-4A29-B849-656048EF1E93}">
      <dsp:nvSpPr>
        <dsp:cNvPr id="0" name=""/>
        <dsp:cNvSpPr/>
      </dsp:nvSpPr>
      <dsp:spPr>
        <a:xfrm>
          <a:off x="1741326" y="1307870"/>
          <a:ext cx="2206942" cy="2206942"/>
        </a:xfrm>
        <a:prstGeom prst="ellipse">
          <a:avLst/>
        </a:prstGeom>
        <a:solidFill>
          <a:schemeClr val="accent1">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b="1" kern="1200" dirty="0"/>
            <a:t>Neuronale Netze</a:t>
          </a:r>
        </a:p>
      </dsp:txBody>
      <dsp:txXfrm>
        <a:off x="2330579" y="1473391"/>
        <a:ext cx="1028435" cy="496561"/>
      </dsp:txXfrm>
    </dsp:sp>
    <dsp:sp modelId="{732711D6-EB8E-4488-93F0-BCE4EAC70043}">
      <dsp:nvSpPr>
        <dsp:cNvPr id="0" name=""/>
        <dsp:cNvSpPr/>
      </dsp:nvSpPr>
      <dsp:spPr>
        <a:xfrm>
          <a:off x="2110209" y="1931089"/>
          <a:ext cx="1471294" cy="1471294"/>
        </a:xfrm>
        <a:prstGeom prst="ellipse">
          <a:avLst/>
        </a:prstGeom>
        <a:solidFill>
          <a:schemeClr val="accent2">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dirty="0"/>
            <a:t>Deep Learning</a:t>
          </a:r>
        </a:p>
      </dsp:txBody>
      <dsp:txXfrm>
        <a:off x="2325675" y="2298912"/>
        <a:ext cx="1040362" cy="735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818E-1E91-4866-99E0-ED18990D21A0}" type="datetimeFigureOut">
              <a:rPr lang="de-DE" smtClean="0"/>
              <a:t>09.10.2023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71506-9360-49A9-B331-A8A2A422D426}" type="slidenum">
              <a:rPr lang="de-DE" smtClean="0"/>
              <a:t>‹Nr.›</a:t>
            </a:fld>
            <a:endParaRPr lang="de-DE"/>
          </a:p>
        </p:txBody>
      </p:sp>
    </p:spTree>
    <p:extLst>
      <p:ext uri="{BB962C8B-B14F-4D97-AF65-F5344CB8AC3E}">
        <p14:creationId xmlns:p14="http://schemas.microsoft.com/office/powerpoint/2010/main" val="2454571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AC312-DB76-4E81-BC73-DF6B25F2DD69}" type="datetimeFigureOut">
              <a:rPr lang="de-DE" smtClean="0"/>
              <a:t>09.10.2023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e-DE"/>
              <a:t>IT &amp; Gesellschaft - Maximilian Kurscheidt</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F03CB-9ED1-4835-B01A-EE77F2B02BD5}" type="slidenum">
              <a:rPr lang="de-DE" smtClean="0"/>
              <a:t>‹Nr.›</a:t>
            </a:fld>
            <a:endParaRPr lang="de-DE"/>
          </a:p>
        </p:txBody>
      </p:sp>
    </p:spTree>
    <p:extLst>
      <p:ext uri="{BB962C8B-B14F-4D97-AF65-F5344CB8AC3E}">
        <p14:creationId xmlns:p14="http://schemas.microsoft.com/office/powerpoint/2010/main" val="1492987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uroparl.europa.eu/news/de/headlines/society/20200827STO85804/was-ist-kunstliche-intelligenz-und-wie-wird-sie-genutz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atozofai.withgoogle.com/intl/de/turing-t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en-US" sz="1800" dirty="0" err="1">
                <a:solidFill>
                  <a:srgbClr val="000000"/>
                </a:solidFill>
                <a:latin typeface="Calibri"/>
                <a:cs typeface="Calibri"/>
              </a:rPr>
              <a:t>Schüler</a:t>
            </a:r>
            <a:r>
              <a:rPr lang="en-US" sz="1800" dirty="0">
                <a:solidFill>
                  <a:srgbClr val="000000"/>
                </a:solidFill>
                <a:latin typeface="Calibri"/>
                <a:cs typeface="Calibri"/>
              </a:rPr>
              <a:t> und </a:t>
            </a:r>
            <a:r>
              <a:rPr lang="en-US" sz="1800" dirty="0" err="1">
                <a:solidFill>
                  <a:srgbClr val="000000"/>
                </a:solidFill>
                <a:latin typeface="Calibri"/>
                <a:cs typeface="Calibri"/>
              </a:rPr>
              <a:t>Schülerinnen</a:t>
            </a:r>
            <a:r>
              <a:rPr lang="en-US" sz="1800" dirty="0">
                <a:solidFill>
                  <a:srgbClr val="000000"/>
                </a:solidFill>
                <a:latin typeface="Calibri"/>
                <a:cs typeface="Calibri"/>
              </a:rPr>
              <a:t> </a:t>
            </a:r>
            <a:r>
              <a:rPr lang="en-US" sz="1800" dirty="0" err="1">
                <a:solidFill>
                  <a:srgbClr val="000000"/>
                </a:solidFill>
                <a:latin typeface="Calibri"/>
                <a:cs typeface="Calibri"/>
              </a:rPr>
              <a:t>sollen</a:t>
            </a:r>
            <a:r>
              <a:rPr lang="en-US" sz="1800" dirty="0">
                <a:solidFill>
                  <a:srgbClr val="000000"/>
                </a:solidFill>
                <a:latin typeface="Calibri"/>
                <a:cs typeface="Calibri"/>
              </a:rPr>
              <a:t> </a:t>
            </a:r>
            <a:r>
              <a:rPr lang="en-US" sz="1800" dirty="0" err="1">
                <a:solidFill>
                  <a:srgbClr val="000000"/>
                </a:solidFill>
                <a:latin typeface="Calibri"/>
                <a:cs typeface="Calibri"/>
              </a:rPr>
              <a:t>Begriffe</a:t>
            </a:r>
            <a:r>
              <a:rPr lang="en-US" sz="1800" dirty="0">
                <a:solidFill>
                  <a:srgbClr val="000000"/>
                </a:solidFill>
                <a:latin typeface="Calibri"/>
                <a:cs typeface="Calibri"/>
              </a:rPr>
              <a:t> </a:t>
            </a:r>
            <a:r>
              <a:rPr lang="en-US" sz="1800" dirty="0" err="1">
                <a:solidFill>
                  <a:srgbClr val="000000"/>
                </a:solidFill>
                <a:latin typeface="Calibri"/>
                <a:cs typeface="Calibri"/>
              </a:rPr>
              <a:t>nennen</a:t>
            </a:r>
            <a:r>
              <a:rPr lang="en-US" sz="1800" dirty="0">
                <a:solidFill>
                  <a:srgbClr val="000000"/>
                </a:solidFill>
                <a:latin typeface="Calibri"/>
                <a:cs typeface="Calibri"/>
              </a:rPr>
              <a:t>, die </a:t>
            </a:r>
            <a:r>
              <a:rPr lang="en-US" sz="1800" dirty="0" err="1">
                <a:solidFill>
                  <a:srgbClr val="000000"/>
                </a:solidFill>
                <a:latin typeface="Calibri"/>
                <a:cs typeface="Calibri"/>
              </a:rPr>
              <a:t>ihnen</a:t>
            </a:r>
            <a:r>
              <a:rPr lang="en-US" sz="1800" dirty="0">
                <a:solidFill>
                  <a:srgbClr val="000000"/>
                </a:solidFill>
                <a:latin typeface="Calibri"/>
                <a:cs typeface="Calibri"/>
              </a:rPr>
              <a:t> </a:t>
            </a:r>
            <a:r>
              <a:rPr lang="en-US" sz="1800" dirty="0" err="1">
                <a:solidFill>
                  <a:srgbClr val="000000"/>
                </a:solidFill>
                <a:latin typeface="Calibri"/>
                <a:cs typeface="Calibri"/>
              </a:rPr>
              <a:t>zum</a:t>
            </a:r>
            <a:r>
              <a:rPr lang="en-US" sz="1800" dirty="0">
                <a:solidFill>
                  <a:srgbClr val="000000"/>
                </a:solidFill>
                <a:latin typeface="Calibri"/>
                <a:cs typeface="Calibri"/>
              </a:rPr>
              <a:t> Thema KI </a:t>
            </a:r>
            <a:r>
              <a:rPr lang="en-US" sz="1800" dirty="0" err="1">
                <a:solidFill>
                  <a:srgbClr val="000000"/>
                </a:solidFill>
                <a:latin typeface="Calibri"/>
                <a:cs typeface="Calibri"/>
              </a:rPr>
              <a:t>einfallen</a:t>
            </a:r>
            <a:r>
              <a:rPr lang="en-US" sz="1800" dirty="0">
                <a:solidFill>
                  <a:srgbClr val="000000"/>
                </a:solidFill>
                <a:latin typeface="Calibri"/>
                <a:cs typeface="Calibri"/>
              </a:rPr>
              <a:t>.</a:t>
            </a:r>
          </a:p>
          <a:p>
            <a:endParaRPr lang="en-US" sz="1800" dirty="0">
              <a:solidFill>
                <a:srgbClr val="000000"/>
              </a:solidFill>
              <a:latin typeface="Calibri"/>
              <a:cs typeface="Calibri"/>
            </a:endParaRPr>
          </a:p>
          <a:p>
            <a:r>
              <a:rPr lang="en-US" sz="1800" dirty="0" err="1">
                <a:solidFill>
                  <a:srgbClr val="000000"/>
                </a:solidFill>
                <a:latin typeface="Calibri"/>
                <a:cs typeface="Calibri"/>
              </a:rPr>
              <a:t>Beispiele</a:t>
            </a:r>
            <a:r>
              <a:rPr lang="en-US" sz="1800" dirty="0">
                <a:solidFill>
                  <a:srgbClr val="000000"/>
                </a:solidFill>
                <a:latin typeface="Calibri"/>
                <a:cs typeface="Calibri"/>
              </a:rPr>
              <a:t>:</a:t>
            </a:r>
          </a:p>
          <a:p>
            <a:pPr algn="l">
              <a:buFont typeface="Arial" panose="020B0604020202020204" pitchFamily="34" charset="0"/>
              <a:buChar char="•"/>
            </a:pPr>
            <a:r>
              <a:rPr lang="en-US" sz="1800" b="0" i="0" u="none" strike="noStrike" dirty="0">
                <a:solidFill>
                  <a:srgbClr val="000000"/>
                </a:solidFill>
                <a:effectLst/>
                <a:latin typeface="Calibri"/>
                <a:cs typeface="Calibri"/>
              </a:rPr>
              <a:t>ML</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ChatGPT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Deep Learning</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err="1">
                <a:solidFill>
                  <a:srgbClr val="000000"/>
                </a:solidFill>
                <a:effectLst/>
                <a:latin typeface="Calibri"/>
                <a:cs typeface="Calibri"/>
              </a:rPr>
              <a:t>Neuronale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Netze</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dirty="0">
                <a:solidFill>
                  <a:srgbClr val="000000"/>
                </a:solidFill>
                <a:effectLst/>
                <a:latin typeface="Calibri"/>
                <a:cs typeface="Calibri"/>
              </a:rPr>
              <a:t>…</a:t>
            </a:r>
            <a:r>
              <a:rPr lang="en-US" sz="1800" b="0" i="0" dirty="0">
                <a:solidFill>
                  <a:srgbClr val="000000"/>
                </a:solidFill>
                <a:effectLst/>
                <a:latin typeface="Calibri"/>
                <a:cs typeface="Calibri"/>
              </a:rPr>
              <a:t>​</a:t>
            </a:r>
            <a:endParaRPr lang="en-US" b="0" i="0" dirty="0">
              <a:solidFill>
                <a:srgbClr val="000000"/>
              </a:solidFill>
              <a:effectLst/>
              <a:latin typeface="Calibri"/>
              <a:cs typeface="Calibri"/>
            </a:endParaRPr>
          </a:p>
          <a:p>
            <a:pPr algn="l" rtl="0" fontAlgn="base">
              <a:buFont typeface="Arial" panose="020B0604020202020204" pitchFamily="34" charset="0"/>
              <a:buNone/>
            </a:pPr>
            <a:endParaRPr lang="en-US" b="0" i="0" dirty="0">
              <a:solidFill>
                <a:srgbClr val="000000"/>
              </a:solidFill>
              <a:effectLst/>
              <a:latin typeface="Arial" panose="020B0604020202020204" pitchFamily="34" charset="0"/>
            </a:endParaRPr>
          </a:p>
          <a:p>
            <a:pPr fontAlgn="base"/>
            <a:r>
              <a:rPr lang="en-US" sz="1800" b="0" i="0" u="none" strike="noStrike" dirty="0" err="1">
                <a:solidFill>
                  <a:srgbClr val="000000"/>
                </a:solidFill>
                <a:effectLst/>
                <a:latin typeface="Calibri"/>
                <a:cs typeface="Calibri"/>
              </a:rPr>
              <a:t>Begriffe</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werden</a:t>
            </a:r>
            <a:r>
              <a:rPr lang="en-US" sz="1800" b="0" i="0" u="none" strike="noStrike" dirty="0">
                <a:solidFill>
                  <a:srgbClr val="000000"/>
                </a:solidFill>
                <a:effectLst/>
                <a:latin typeface="Calibri"/>
                <a:cs typeface="Calibri"/>
              </a:rPr>
              <a:t> </a:t>
            </a:r>
            <a:r>
              <a:rPr lang="en-US" sz="1800" b="0" i="0" u="none" strike="noStrike" dirty="0" err="1">
                <a:solidFill>
                  <a:srgbClr val="000000"/>
                </a:solidFill>
                <a:effectLst/>
                <a:latin typeface="Calibri"/>
                <a:cs typeface="Calibri"/>
              </a:rPr>
              <a:t>während</a:t>
            </a:r>
            <a:r>
              <a:rPr lang="en-US" sz="1800" b="0" i="0" u="none" strike="noStrike" dirty="0">
                <a:solidFill>
                  <a:srgbClr val="000000"/>
                </a:solidFill>
                <a:effectLst/>
                <a:latin typeface="Calibri"/>
                <a:cs typeface="Calibri"/>
              </a:rPr>
              <a:t> der </a:t>
            </a:r>
            <a:r>
              <a:rPr lang="en-US" sz="1800" b="0" i="0" u="none" strike="noStrike" dirty="0" err="1">
                <a:solidFill>
                  <a:srgbClr val="000000"/>
                </a:solidFill>
                <a:effectLst/>
                <a:latin typeface="Calibri"/>
                <a:cs typeface="Calibri"/>
              </a:rPr>
              <a:t>Vorlesung</a:t>
            </a:r>
            <a:r>
              <a:rPr lang="en-US" sz="1800" b="0" i="0" u="none" strike="noStrike" dirty="0">
                <a:solidFill>
                  <a:srgbClr val="000000"/>
                </a:solidFill>
                <a:effectLst/>
                <a:latin typeface="Calibri"/>
                <a:cs typeface="Calibri"/>
              </a:rPr>
              <a:t> </a:t>
            </a:r>
            <a:r>
              <a:rPr lang="en-US" sz="1800" dirty="0" err="1">
                <a:solidFill>
                  <a:srgbClr val="000000"/>
                </a:solidFill>
                <a:latin typeface="Calibri"/>
                <a:cs typeface="Calibri"/>
              </a:rPr>
              <a:t>oder</a:t>
            </a:r>
            <a:r>
              <a:rPr lang="en-US" sz="1800" dirty="0">
                <a:solidFill>
                  <a:srgbClr val="000000"/>
                </a:solidFill>
                <a:latin typeface="Calibri"/>
                <a:cs typeface="Calibri"/>
              </a:rPr>
              <a:t> am Ende </a:t>
            </a:r>
            <a:r>
              <a:rPr lang="en-US" sz="1800" dirty="0" err="1">
                <a:solidFill>
                  <a:srgbClr val="000000"/>
                </a:solidFill>
                <a:latin typeface="Calibri"/>
                <a:cs typeface="Calibri"/>
              </a:rPr>
              <a:t>geklärt</a:t>
            </a:r>
            <a:endParaRPr lang="en-US" b="0" i="0" dirty="0">
              <a:solidFill>
                <a:srgbClr val="000000"/>
              </a:solidFill>
              <a:effectLst/>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6</a:t>
            </a:fld>
            <a:endParaRPr lang="de-DE"/>
          </a:p>
        </p:txBody>
      </p:sp>
    </p:spTree>
    <p:extLst>
      <p:ext uri="{BB962C8B-B14F-4D97-AF65-F5344CB8AC3E}">
        <p14:creationId xmlns:p14="http://schemas.microsoft.com/office/powerpoint/2010/main" val="335012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17</a:t>
            </a:fld>
            <a:endParaRPr lang="de-DE"/>
          </a:p>
        </p:txBody>
      </p:sp>
    </p:spTree>
    <p:extLst>
      <p:ext uri="{BB962C8B-B14F-4D97-AF65-F5344CB8AC3E}">
        <p14:creationId xmlns:p14="http://schemas.microsoft.com/office/powerpoint/2010/main" val="116719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18</a:t>
            </a:fld>
            <a:endParaRPr lang="de-DE"/>
          </a:p>
        </p:txBody>
      </p:sp>
    </p:spTree>
    <p:extLst>
      <p:ext uri="{BB962C8B-B14F-4D97-AF65-F5344CB8AC3E}">
        <p14:creationId xmlns:p14="http://schemas.microsoft.com/office/powerpoint/2010/main" val="181095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19</a:t>
            </a:fld>
            <a:endParaRPr lang="de-DE"/>
          </a:p>
        </p:txBody>
      </p:sp>
    </p:spTree>
    <p:extLst>
      <p:ext uri="{BB962C8B-B14F-4D97-AF65-F5344CB8AC3E}">
        <p14:creationId xmlns:p14="http://schemas.microsoft.com/office/powerpoint/2010/main" val="129319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20</a:t>
            </a:fld>
            <a:endParaRPr lang="de-DE"/>
          </a:p>
        </p:txBody>
      </p:sp>
    </p:spTree>
    <p:extLst>
      <p:ext uri="{BB962C8B-B14F-4D97-AF65-F5344CB8AC3E}">
        <p14:creationId xmlns:p14="http://schemas.microsoft.com/office/powerpoint/2010/main" val="35809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21</a:t>
            </a:fld>
            <a:endParaRPr lang="de-DE"/>
          </a:p>
        </p:txBody>
      </p:sp>
    </p:spTree>
    <p:extLst>
      <p:ext uri="{BB962C8B-B14F-4D97-AF65-F5344CB8AC3E}">
        <p14:creationId xmlns:p14="http://schemas.microsoft.com/office/powerpoint/2010/main" val="200108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22</a:t>
            </a:fld>
            <a:endParaRPr lang="de-DE"/>
          </a:p>
        </p:txBody>
      </p:sp>
    </p:spTree>
    <p:extLst>
      <p:ext uri="{BB962C8B-B14F-4D97-AF65-F5344CB8AC3E}">
        <p14:creationId xmlns:p14="http://schemas.microsoft.com/office/powerpoint/2010/main" val="124070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23</a:t>
            </a:fld>
            <a:endParaRPr lang="de-DE"/>
          </a:p>
        </p:txBody>
      </p:sp>
    </p:spTree>
    <p:extLst>
      <p:ext uri="{BB962C8B-B14F-4D97-AF65-F5344CB8AC3E}">
        <p14:creationId xmlns:p14="http://schemas.microsoft.com/office/powerpoint/2010/main" val="182836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24</a:t>
            </a:fld>
            <a:endParaRPr lang="de-DE"/>
          </a:p>
        </p:txBody>
      </p:sp>
    </p:spTree>
    <p:extLst>
      <p:ext uri="{BB962C8B-B14F-4D97-AF65-F5344CB8AC3E}">
        <p14:creationId xmlns:p14="http://schemas.microsoft.com/office/powerpoint/2010/main" val="282574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25</a:t>
            </a:fld>
            <a:endParaRPr lang="de-DE"/>
          </a:p>
        </p:txBody>
      </p:sp>
    </p:spTree>
    <p:extLst>
      <p:ext uri="{BB962C8B-B14F-4D97-AF65-F5344CB8AC3E}">
        <p14:creationId xmlns:p14="http://schemas.microsoft.com/office/powerpoint/2010/main" val="56358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26</a:t>
            </a:fld>
            <a:endParaRPr lang="de-DE"/>
          </a:p>
        </p:txBody>
      </p:sp>
    </p:spTree>
    <p:extLst>
      <p:ext uri="{BB962C8B-B14F-4D97-AF65-F5344CB8AC3E}">
        <p14:creationId xmlns:p14="http://schemas.microsoft.com/office/powerpoint/2010/main" val="364780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hlinkClick r:id="rId3"/>
              </a:rPr>
              <a:t>Was ist künstliche Intelligenz und wie wird sie genutzt? | Aktuelles | Europäisches Parlament (europa.eu)</a:t>
            </a:r>
            <a:endParaRPr lang="de-DE"/>
          </a:p>
          <a:p>
            <a:r>
              <a:rPr lang="de-DE">
                <a:hlinkClick r:id="rId4"/>
              </a:rPr>
              <a:t>KI für Anfänger: Turing-Test (atozofai.withgoogle.com)</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7</a:t>
            </a:fld>
            <a:endParaRPr lang="de-DE"/>
          </a:p>
        </p:txBody>
      </p:sp>
    </p:spTree>
    <p:extLst>
      <p:ext uri="{BB962C8B-B14F-4D97-AF65-F5344CB8AC3E}">
        <p14:creationId xmlns:p14="http://schemas.microsoft.com/office/powerpoint/2010/main" val="22419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27</a:t>
            </a:fld>
            <a:endParaRPr lang="de-DE"/>
          </a:p>
        </p:txBody>
      </p:sp>
    </p:spTree>
    <p:extLst>
      <p:ext uri="{BB962C8B-B14F-4D97-AF65-F5344CB8AC3E}">
        <p14:creationId xmlns:p14="http://schemas.microsoft.com/office/powerpoint/2010/main" val="284005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28</a:t>
            </a:fld>
            <a:endParaRPr lang="de-DE"/>
          </a:p>
        </p:txBody>
      </p:sp>
    </p:spTree>
    <p:extLst>
      <p:ext uri="{BB962C8B-B14F-4D97-AF65-F5344CB8AC3E}">
        <p14:creationId xmlns:p14="http://schemas.microsoft.com/office/powerpoint/2010/main" val="709947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29</a:t>
            </a:fld>
            <a:endParaRPr lang="de-DE"/>
          </a:p>
        </p:txBody>
      </p:sp>
    </p:spTree>
    <p:extLst>
      <p:ext uri="{BB962C8B-B14F-4D97-AF65-F5344CB8AC3E}">
        <p14:creationId xmlns:p14="http://schemas.microsoft.com/office/powerpoint/2010/main" val="1083161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30</a:t>
            </a:fld>
            <a:endParaRPr lang="de-DE"/>
          </a:p>
        </p:txBody>
      </p:sp>
    </p:spTree>
    <p:extLst>
      <p:ext uri="{BB962C8B-B14F-4D97-AF65-F5344CB8AC3E}">
        <p14:creationId xmlns:p14="http://schemas.microsoft.com/office/powerpoint/2010/main" val="3997508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31</a:t>
            </a:fld>
            <a:endParaRPr lang="de-DE"/>
          </a:p>
        </p:txBody>
      </p:sp>
    </p:spTree>
    <p:extLst>
      <p:ext uri="{BB962C8B-B14F-4D97-AF65-F5344CB8AC3E}">
        <p14:creationId xmlns:p14="http://schemas.microsoft.com/office/powerpoint/2010/main" val="19327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Sollten Roboter Rechte haben? https://www.youtube.com/watch?v=mztvStKHQRQ</a:t>
            </a:r>
          </a:p>
          <a:p>
            <a:pPr marL="171450" indent="-171450">
              <a:buFontTx/>
              <a:buChar char="-"/>
            </a:pPr>
            <a:r>
              <a:rPr lang="de-DE"/>
              <a:t>Quarks: KI und Medizin https://www.ardmediathek.de/video/quarks/ki-und-medizin/wdr/Y3JpZDovL3dkci5kZS9CZWl0cmFnLWFlMmI4MmFiLWM5OTItNGYwOC1iNGM4LWYzNDY4ZjljOTkxMQ</a:t>
            </a:r>
          </a:p>
        </p:txBody>
      </p:sp>
      <p:sp>
        <p:nvSpPr>
          <p:cNvPr id="4" name="Foliennummernplatzhalter 3"/>
          <p:cNvSpPr>
            <a:spLocks noGrp="1"/>
          </p:cNvSpPr>
          <p:nvPr>
            <p:ph type="sldNum" sz="quarter" idx="5"/>
          </p:nvPr>
        </p:nvSpPr>
        <p:spPr/>
        <p:txBody>
          <a:bodyPr/>
          <a:lstStyle/>
          <a:p>
            <a:fld id="{6C0F03CB-9ED1-4835-B01A-EE77F2B02BD5}" type="slidenum">
              <a:rPr lang="de-DE" smtClean="0"/>
              <a:t>32</a:t>
            </a:fld>
            <a:endParaRPr lang="de-DE"/>
          </a:p>
        </p:txBody>
      </p:sp>
    </p:spTree>
    <p:extLst>
      <p:ext uri="{BB962C8B-B14F-4D97-AF65-F5344CB8AC3E}">
        <p14:creationId xmlns:p14="http://schemas.microsoft.com/office/powerpoint/2010/main" val="2887264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33</a:t>
            </a:fld>
            <a:endParaRPr lang="de-DE"/>
          </a:p>
        </p:txBody>
      </p:sp>
    </p:spTree>
    <p:extLst>
      <p:ext uri="{BB962C8B-B14F-4D97-AF65-F5344CB8AC3E}">
        <p14:creationId xmlns:p14="http://schemas.microsoft.com/office/powerpoint/2010/main" val="247344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https://www.youtube.com/watch?v=X0j5FmaxrY0&amp;t=1s</a:t>
            </a:r>
          </a:p>
          <a:p>
            <a:pPr marL="171450" indent="-171450">
              <a:buFontTx/>
              <a:buChar char="-"/>
            </a:pPr>
            <a:r>
              <a:rPr lang="de-DE"/>
              <a:t>Mit dem Shuttle kann jeder kostenlos fahren</a:t>
            </a:r>
          </a:p>
        </p:txBody>
      </p:sp>
      <p:sp>
        <p:nvSpPr>
          <p:cNvPr id="4" name="Foliennummernplatzhalter 3"/>
          <p:cNvSpPr>
            <a:spLocks noGrp="1"/>
          </p:cNvSpPr>
          <p:nvPr>
            <p:ph type="sldNum" sz="quarter" idx="5"/>
          </p:nvPr>
        </p:nvSpPr>
        <p:spPr/>
        <p:txBody>
          <a:bodyPr/>
          <a:lstStyle/>
          <a:p>
            <a:fld id="{6C0F03CB-9ED1-4835-B01A-EE77F2B02BD5}" type="slidenum">
              <a:rPr lang="de-DE" smtClean="0"/>
              <a:t>34</a:t>
            </a:fld>
            <a:endParaRPr lang="de-DE"/>
          </a:p>
        </p:txBody>
      </p:sp>
    </p:spTree>
    <p:extLst>
      <p:ext uri="{BB962C8B-B14F-4D97-AF65-F5344CB8AC3E}">
        <p14:creationId xmlns:p14="http://schemas.microsoft.com/office/powerpoint/2010/main" val="3848127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https://quickdraw.withgoogle.com/ </a:t>
            </a:r>
          </a:p>
          <a:p>
            <a:pPr marL="628650" lvl="1" indent="-171450">
              <a:buFontTx/>
              <a:buChar char="-"/>
            </a:pPr>
            <a:r>
              <a:rPr lang="de-DE"/>
              <a:t>Ein NN versucht deine Zeichnung zu erraten</a:t>
            </a:r>
          </a:p>
          <a:p>
            <a:pPr marL="171450" indent="-171450">
              <a:buFontTx/>
              <a:buChar char="-"/>
            </a:pPr>
            <a:r>
              <a:rPr lang="de-DE"/>
              <a:t>https://www.whichfaceisreal.com/index.php </a:t>
            </a:r>
          </a:p>
          <a:p>
            <a:pPr marL="628650" lvl="1" indent="-171450">
              <a:buFontTx/>
              <a:buChar char="-"/>
            </a:pPr>
            <a:r>
              <a:rPr lang="de-DE"/>
              <a:t>Ein Bild ist von einer echten Person, das andere wurde durch eine KI erstellt</a:t>
            </a:r>
          </a:p>
        </p:txBody>
      </p:sp>
      <p:sp>
        <p:nvSpPr>
          <p:cNvPr id="4" name="Foliennummernplatzhalter 3"/>
          <p:cNvSpPr>
            <a:spLocks noGrp="1"/>
          </p:cNvSpPr>
          <p:nvPr>
            <p:ph type="sldNum" sz="quarter" idx="5"/>
          </p:nvPr>
        </p:nvSpPr>
        <p:spPr/>
        <p:txBody>
          <a:bodyPr/>
          <a:lstStyle/>
          <a:p>
            <a:fld id="{6C0F03CB-9ED1-4835-B01A-EE77F2B02BD5}" type="slidenum">
              <a:rPr lang="de-DE" smtClean="0"/>
              <a:t>36</a:t>
            </a:fld>
            <a:endParaRPr lang="de-DE"/>
          </a:p>
        </p:txBody>
      </p:sp>
    </p:spTree>
    <p:extLst>
      <p:ext uri="{BB962C8B-B14F-4D97-AF65-F5344CB8AC3E}">
        <p14:creationId xmlns:p14="http://schemas.microsoft.com/office/powerpoint/2010/main" val="112690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https://www.youtube.com/watch?v=sNuB8-GPcAU</a:t>
            </a:r>
          </a:p>
        </p:txBody>
      </p:sp>
      <p:sp>
        <p:nvSpPr>
          <p:cNvPr id="4" name="Foliennummernplatzhalter 3"/>
          <p:cNvSpPr>
            <a:spLocks noGrp="1"/>
          </p:cNvSpPr>
          <p:nvPr>
            <p:ph type="sldNum" sz="quarter" idx="5"/>
          </p:nvPr>
        </p:nvSpPr>
        <p:spPr/>
        <p:txBody>
          <a:bodyPr/>
          <a:lstStyle/>
          <a:p>
            <a:fld id="{6C0F03CB-9ED1-4835-B01A-EE77F2B02BD5}" type="slidenum">
              <a:rPr lang="de-DE" smtClean="0"/>
              <a:t>37</a:t>
            </a:fld>
            <a:endParaRPr lang="de-DE"/>
          </a:p>
        </p:txBody>
      </p:sp>
    </p:spTree>
    <p:extLst>
      <p:ext uri="{BB962C8B-B14F-4D97-AF65-F5344CB8AC3E}">
        <p14:creationId xmlns:p14="http://schemas.microsoft.com/office/powerpoint/2010/main" val="141082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8</a:t>
            </a:fld>
            <a:endParaRPr lang="de-DE"/>
          </a:p>
        </p:txBody>
      </p:sp>
    </p:spTree>
    <p:extLst>
      <p:ext uri="{BB962C8B-B14F-4D97-AF65-F5344CB8AC3E}">
        <p14:creationId xmlns:p14="http://schemas.microsoft.com/office/powerpoint/2010/main" val="135160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ML</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ChatGPT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Deep Learning</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Neuronale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Netze</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t>
            </a:r>
            <a:r>
              <a:rPr lang="en-US" sz="1800"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None/>
            </a:pP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err="1">
                <a:solidFill>
                  <a:srgbClr val="000000"/>
                </a:solidFill>
                <a:effectLst/>
                <a:latin typeface="Calibri" panose="020F0502020204030204" pitchFamily="34" charset="0"/>
              </a:rPr>
              <a:t>Begriffe</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werden</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während</a:t>
            </a:r>
            <a:r>
              <a:rPr lang="en-US" sz="1800" b="0" i="0" u="none" strike="noStrike">
                <a:solidFill>
                  <a:srgbClr val="000000"/>
                </a:solidFill>
                <a:effectLst/>
                <a:latin typeface="Calibri" panose="020F0502020204030204" pitchFamily="34" charset="0"/>
              </a:rPr>
              <a:t> der </a:t>
            </a:r>
            <a:r>
              <a:rPr lang="en-US" sz="1800" b="0" i="0" u="none" strike="noStrike" err="1">
                <a:solidFill>
                  <a:srgbClr val="000000"/>
                </a:solidFill>
                <a:effectLst/>
                <a:latin typeface="Calibri" panose="020F0502020204030204" pitchFamily="34" charset="0"/>
              </a:rPr>
              <a:t>Vorlesung</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geklärt</a:t>
            </a:r>
            <a:endParaRPr lang="en-US" b="0" i="0">
              <a:solidFill>
                <a:srgbClr val="000000"/>
              </a:solidFill>
              <a:effectLst/>
              <a:latin typeface="Arial" panose="020B0604020202020204" pitchFamily="34" charset="0"/>
            </a:endParaRPr>
          </a:p>
        </p:txBody>
      </p:sp>
      <p:sp>
        <p:nvSpPr>
          <p:cNvPr id="4" name="Foliennummernplatzhalter 3"/>
          <p:cNvSpPr>
            <a:spLocks noGrp="1"/>
          </p:cNvSpPr>
          <p:nvPr>
            <p:ph type="sldNum" sz="quarter" idx="5"/>
          </p:nvPr>
        </p:nvSpPr>
        <p:spPr/>
        <p:txBody>
          <a:bodyPr/>
          <a:lstStyle/>
          <a:p>
            <a:fld id="{6C0F03CB-9ED1-4835-B01A-EE77F2B02BD5}" type="slidenum">
              <a:rPr lang="de-DE" smtClean="0"/>
              <a:t>38</a:t>
            </a:fld>
            <a:endParaRPr lang="de-DE"/>
          </a:p>
        </p:txBody>
      </p:sp>
    </p:spTree>
    <p:extLst>
      <p:ext uri="{BB962C8B-B14F-4D97-AF65-F5344CB8AC3E}">
        <p14:creationId xmlns:p14="http://schemas.microsoft.com/office/powerpoint/2010/main" val="236737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Z3: https://www.gazette-berlin.de/artikel/1647-der-erste-funktionsfaehige-computer.html</a:t>
            </a:r>
          </a:p>
          <a:p>
            <a:r>
              <a:rPr lang="de-DE" dirty="0"/>
              <a:t>ELIZA: https://en.wikipedia.org/wiki/ELIZA#/media/File:ELIZA_conversation.png</a:t>
            </a:r>
          </a:p>
          <a:p>
            <a:r>
              <a:rPr lang="de-DE" dirty="0"/>
              <a:t>Erster PC: https://en.wikipedia.org/wiki/Apple_II_series#/media/File:Apple_II-IMG_7064.jpg</a:t>
            </a:r>
          </a:p>
          <a:p>
            <a:r>
              <a:rPr lang="de-DE" dirty="0"/>
              <a:t>IBM Watson: https://www.youtube.com/watch?v=P18EdAKuC1U</a:t>
            </a:r>
          </a:p>
          <a:p>
            <a:r>
              <a:rPr lang="de-DE" dirty="0" err="1"/>
              <a:t>ChatGPT</a:t>
            </a:r>
            <a:r>
              <a:rPr lang="de-DE" dirty="0"/>
              <a:t>: </a:t>
            </a:r>
          </a:p>
          <a:p>
            <a:endParaRPr lang="de-DE" dirty="0"/>
          </a:p>
          <a:p>
            <a:pPr marL="171450" indent="-171450">
              <a:buFontTx/>
              <a:buChar char="-"/>
            </a:pPr>
            <a:r>
              <a:rPr lang="de-DE" dirty="0"/>
              <a:t>Video von IBM Watson?</a:t>
            </a:r>
          </a:p>
          <a:p>
            <a:pPr marL="171450" indent="-171450">
              <a:buFontTx/>
              <a:buChar char="-"/>
            </a:pPr>
            <a:endParaRPr lang="de-DE" dirty="0"/>
          </a:p>
          <a:p>
            <a:pPr marL="171450" indent="-171450">
              <a:buFontTx/>
              <a:buChar char="-"/>
            </a:pPr>
            <a:r>
              <a:rPr lang="de-DE" dirty="0"/>
              <a:t>Erster erfolgreicher, akzeptierte PC</a:t>
            </a:r>
          </a:p>
          <a:p>
            <a:pPr marL="171450" indent="-171450">
              <a:buFontTx/>
              <a:buChar char="-"/>
            </a:pPr>
            <a:endParaRPr lang="de-DE" dirty="0"/>
          </a:p>
          <a:p>
            <a:pPr marL="171450" indent="-171450">
              <a:buFontTx/>
              <a:buChar char="-"/>
            </a:pPr>
            <a:endParaRPr lang="de-DE" dirty="0"/>
          </a:p>
          <a:p>
            <a:pPr marL="171450" indent="-171450">
              <a:buFontTx/>
              <a:buChar char="-"/>
            </a:pPr>
            <a:r>
              <a:rPr lang="de-DE" dirty="0"/>
              <a:t>https://www.youtube.com/watch?v=09LotPHTZtU</a:t>
            </a:r>
          </a:p>
        </p:txBody>
      </p:sp>
      <p:sp>
        <p:nvSpPr>
          <p:cNvPr id="4" name="Foliennummernplatzhalter 3"/>
          <p:cNvSpPr>
            <a:spLocks noGrp="1"/>
          </p:cNvSpPr>
          <p:nvPr>
            <p:ph type="sldNum" sz="quarter" idx="5"/>
          </p:nvPr>
        </p:nvSpPr>
        <p:spPr/>
        <p:txBody>
          <a:bodyPr/>
          <a:lstStyle/>
          <a:p>
            <a:fld id="{6C0F03CB-9ED1-4835-B01A-EE77F2B02BD5}" type="slidenum">
              <a:rPr lang="de-DE" smtClean="0"/>
              <a:t>9</a:t>
            </a:fld>
            <a:endParaRPr lang="de-DE"/>
          </a:p>
        </p:txBody>
      </p:sp>
    </p:spTree>
    <p:extLst>
      <p:ext uri="{BB962C8B-B14F-4D97-AF65-F5344CB8AC3E}">
        <p14:creationId xmlns:p14="http://schemas.microsoft.com/office/powerpoint/2010/main" val="222123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10</a:t>
            </a:fld>
            <a:endParaRPr lang="de-DE"/>
          </a:p>
        </p:txBody>
      </p:sp>
    </p:spTree>
    <p:extLst>
      <p:ext uri="{BB962C8B-B14F-4D97-AF65-F5344CB8AC3E}">
        <p14:creationId xmlns:p14="http://schemas.microsoft.com/office/powerpoint/2010/main" val="226022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Z3: https://www.gazette-berlin.de/artikel/1647-der-erste-funktionsfaehige-computer.html</a:t>
            </a:r>
          </a:p>
          <a:p>
            <a:r>
              <a:rPr lang="de-DE"/>
              <a:t>ELIZA: https://en.wikipedia.org/wiki/ELIZA#/media/File:ELIZA_conversation.png</a:t>
            </a:r>
          </a:p>
          <a:p>
            <a:r>
              <a:rPr lang="de-DE"/>
              <a:t>Erster PC: https://en.wikipedia.org/wiki/Apple_II_series#/media/File:Apple_II-IMG_7064.jpg</a:t>
            </a:r>
          </a:p>
          <a:p>
            <a:r>
              <a:rPr lang="de-DE"/>
              <a:t>IBM Watson: https://www.youtube.com/watch?v=P18EdAKuC1U</a:t>
            </a:r>
          </a:p>
          <a:p>
            <a:r>
              <a:rPr lang="de-DE" err="1"/>
              <a:t>ChatGPT</a:t>
            </a:r>
            <a:r>
              <a:rPr lang="de-DE"/>
              <a:t>: </a:t>
            </a:r>
          </a:p>
          <a:p>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Erster erfolgreicher, akzeptierte PC</a:t>
            </a:r>
          </a:p>
          <a:p>
            <a:pPr marL="171450" indent="-171450">
              <a:buFontTx/>
              <a:buChar char="-"/>
            </a:pPr>
            <a:r>
              <a:rPr lang="de-DE" b="0" i="0">
                <a:solidFill>
                  <a:srgbClr val="D1D5DB"/>
                </a:solidFill>
                <a:effectLst/>
                <a:latin typeface="Söhne"/>
              </a:rPr>
              <a:t>Jeopardy! ist ein Quiz-Spiel, bei dem die Teilnehmer Antworten auf Fragen in verschiedenen Kategorien geben müssen, wobei die Fragen in Form von Antworten präsentiert werden und die Antworten in Form von Fragen formuliert werden müssen.</a:t>
            </a: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12</a:t>
            </a:fld>
            <a:endParaRPr lang="de-DE"/>
          </a:p>
        </p:txBody>
      </p:sp>
    </p:spTree>
    <p:extLst>
      <p:ext uri="{BB962C8B-B14F-4D97-AF65-F5344CB8AC3E}">
        <p14:creationId xmlns:p14="http://schemas.microsoft.com/office/powerpoint/2010/main" val="294264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CAPTCHAs </a:t>
            </a:r>
            <a:r>
              <a:rPr lang="en-US" err="1">
                <a:cs typeface="Calibri"/>
              </a:rPr>
              <a:t>werden</a:t>
            </a:r>
            <a:r>
              <a:rPr lang="en-US">
                <a:cs typeface="Calibri"/>
              </a:rPr>
              <a:t> </a:t>
            </a:r>
            <a:r>
              <a:rPr lang="en-US" err="1">
                <a:cs typeface="Calibri"/>
              </a:rPr>
              <a:t>verwendet</a:t>
            </a:r>
            <a:r>
              <a:rPr lang="en-US">
                <a:cs typeface="Calibri"/>
              </a:rPr>
              <a:t>, um Menschen von Maschinen (KI) </a:t>
            </a:r>
            <a:r>
              <a:rPr lang="en-US" err="1">
                <a:cs typeface="Calibri"/>
              </a:rPr>
              <a:t>zu</a:t>
            </a:r>
            <a:r>
              <a:rPr lang="en-US">
                <a:cs typeface="Calibri"/>
              </a:rPr>
              <a:t> </a:t>
            </a:r>
            <a:r>
              <a:rPr lang="en-US" err="1">
                <a:cs typeface="Calibri"/>
              </a:rPr>
              <a:t>unterscheiden</a:t>
            </a:r>
          </a:p>
          <a:p>
            <a:pPr marL="285750" indent="-285750">
              <a:buFont typeface="Calibri"/>
              <a:buChar char="-"/>
            </a:pPr>
            <a:r>
              <a:rPr lang="en-US" err="1">
                <a:cs typeface="Calibri"/>
              </a:rPr>
              <a:t>Nutzt</a:t>
            </a:r>
            <a:r>
              <a:rPr lang="en-US">
                <a:cs typeface="Calibri"/>
              </a:rPr>
              <a:t> </a:t>
            </a:r>
            <a:r>
              <a:rPr lang="en-US" err="1">
                <a:cs typeface="Calibri"/>
              </a:rPr>
              <a:t>ihr</a:t>
            </a:r>
            <a:r>
              <a:rPr lang="en-US">
                <a:cs typeface="Calibri"/>
              </a:rPr>
              <a:t> </a:t>
            </a:r>
            <a:r>
              <a:rPr lang="en-US" err="1">
                <a:cs typeface="Calibri"/>
              </a:rPr>
              <a:t>ChatGPT</a:t>
            </a:r>
            <a:r>
              <a:rPr lang="en-US">
                <a:cs typeface="Calibri"/>
              </a:rPr>
              <a:t> </a:t>
            </a:r>
            <a:r>
              <a:rPr lang="en-US" err="1">
                <a:cs typeface="Calibri"/>
              </a:rPr>
              <a:t>schon</a:t>
            </a:r>
            <a:r>
              <a:rPr lang="en-US">
                <a:cs typeface="Calibri"/>
              </a:rPr>
              <a:t> </a:t>
            </a:r>
            <a:r>
              <a:rPr lang="en-US" err="1">
                <a:cs typeface="Calibri"/>
              </a:rPr>
              <a:t>im</a:t>
            </a:r>
            <a:r>
              <a:rPr lang="en-US">
                <a:cs typeface="Calibri"/>
              </a:rPr>
              <a:t> </a:t>
            </a:r>
            <a:r>
              <a:rPr lang="en-US" err="1">
                <a:cs typeface="Calibri"/>
              </a:rPr>
              <a:t>Alltag</a:t>
            </a:r>
            <a:r>
              <a:rPr lang="en-US">
                <a:cs typeface="Calibri"/>
              </a:rPr>
              <a:t>?</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6C0F03CB-9ED1-4835-B01A-EE77F2B02BD5}" type="slidenum">
              <a:rPr lang="de-DE" smtClean="0"/>
              <a:t>13</a:t>
            </a:fld>
            <a:endParaRPr lang="de-DE"/>
          </a:p>
        </p:txBody>
      </p:sp>
    </p:spTree>
    <p:extLst>
      <p:ext uri="{BB962C8B-B14F-4D97-AF65-F5344CB8AC3E}">
        <p14:creationId xmlns:p14="http://schemas.microsoft.com/office/powerpoint/2010/main" val="407124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15</a:t>
            </a:fld>
            <a:endParaRPr lang="de-DE"/>
          </a:p>
        </p:txBody>
      </p:sp>
    </p:spTree>
    <p:extLst>
      <p:ext uri="{BB962C8B-B14F-4D97-AF65-F5344CB8AC3E}">
        <p14:creationId xmlns:p14="http://schemas.microsoft.com/office/powerpoint/2010/main" val="82767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Sprach und </a:t>
            </a:r>
            <a:r>
              <a:rPr lang="de-DE" err="1"/>
              <a:t>gesichtserkennung</a:t>
            </a:r>
            <a:r>
              <a:rPr lang="de-DE"/>
              <a:t> DL</a:t>
            </a:r>
          </a:p>
          <a:p>
            <a:pPr marL="171450" indent="-171450">
              <a:buFontTx/>
              <a:buChar char="-"/>
            </a:pPr>
            <a:r>
              <a:rPr lang="de-DE"/>
              <a:t>Deep Learning sind einfach nur neuronale Netze mit mehreren </a:t>
            </a:r>
            <a:r>
              <a:rPr lang="de-DE" err="1"/>
              <a:t>Layern</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6C0F03CB-9ED1-4835-B01A-EE77F2B02BD5}" type="slidenum">
              <a:rPr lang="de-DE" smtClean="0"/>
              <a:t>16</a:t>
            </a:fld>
            <a:endParaRPr lang="de-DE"/>
          </a:p>
        </p:txBody>
      </p:sp>
    </p:spTree>
    <p:extLst>
      <p:ext uri="{BB962C8B-B14F-4D97-AF65-F5344CB8AC3E}">
        <p14:creationId xmlns:p14="http://schemas.microsoft.com/office/powerpoint/2010/main" val="1939768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a:t>Titel der Präsentation</a:t>
            </a:r>
          </a:p>
        </p:txBody>
      </p:sp>
      <p:grpSp>
        <p:nvGrpSpPr>
          <p:cNvPr id="27" name="Regieanweisungen"/>
          <p:cNvGrpSpPr/>
          <p:nvPr/>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Seminarkurs KI – gemeinsam – Einführung in die KI 1</a:t>
            </a:r>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fld id="{38C8B667-3734-4FD9-9F7F-A4B0DFB430C1}"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670D9420-95C7-484F-BDE6-8FD0F788775B}" type="datetime1">
              <a:rPr lang="de-DE" smtClean="0"/>
              <a:t>09.10.2023</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pic>
        <p:nvPicPr>
          <p:cNvPr id="4" name="Grafik 3" descr="Ein Bild, das Text, Schrift, Logo, Grafiken enthält.&#10;&#10;Automatisch generierte Beschreibung">
            <a:extLst>
              <a:ext uri="{FF2B5EF4-FFF2-40B4-BE49-F238E27FC236}">
                <a16:creationId xmlns:a16="http://schemas.microsoft.com/office/drawing/2014/main" id="{42C66394-4493-AFD3-A596-AC58BD9DF52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3462981080"/>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F0C7512-5498-40BE-AA1F-41155B6A27B2}"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p:txBody>
      </p:sp>
      <p:pic>
        <p:nvPicPr>
          <p:cNvPr id="1026" name="Picture 2">
            <a:extLst>
              <a:ext uri="{FF2B5EF4-FFF2-40B4-BE49-F238E27FC236}">
                <a16:creationId xmlns:a16="http://schemas.microsoft.com/office/drawing/2014/main" id="{22B7063A-0BBA-7226-5861-73E647F0EC0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79053"/>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8DC12FE-33B6-436D-B0E7-A6A7A3FCB281}"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pic>
        <p:nvPicPr>
          <p:cNvPr id="2" name="Picture 2">
            <a:extLst>
              <a:ext uri="{FF2B5EF4-FFF2-40B4-BE49-F238E27FC236}">
                <a16:creationId xmlns:a16="http://schemas.microsoft.com/office/drawing/2014/main" id="{95669908-4558-CE23-88FF-6A463C9A5A2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0365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828AF80D-2A56-4859-89BA-65F2C72D1394}" type="datetime1">
              <a:rPr lang="de-DE" smtClean="0"/>
              <a:t>09.10.2023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fld id="{38C8B667-3734-4FD9-9F7F-A4B0DFB430C1}" type="slidenum">
              <a:rPr lang="de-DE" smtClean="0"/>
              <a:t>‹Nr.›</a:t>
            </a:fld>
            <a:endParaRPr lang="de-DE"/>
          </a:p>
        </p:txBody>
      </p:sp>
      <p:pic>
        <p:nvPicPr>
          <p:cNvPr id="3" name="Picture 2">
            <a:extLst>
              <a:ext uri="{FF2B5EF4-FFF2-40B4-BE49-F238E27FC236}">
                <a16:creationId xmlns:a16="http://schemas.microsoft.com/office/drawing/2014/main" id="{D836F4D5-F98D-A086-F962-FF8A206534D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0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fld id="{586ADA31-CDAC-42EB-B974-1714581A5822}" type="datetime1">
              <a:rPr lang="de-DE" smtClean="0"/>
              <a:t>09.10.2023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Bei Fragen kontaktieren Sie bitte:</a:t>
            </a:r>
            <a:br>
              <a:rPr lang="de-DE"/>
            </a:br>
            <a:r>
              <a:rPr lang="de-DE"/>
              <a:t>Vorname Nachname (Menü &gt; Listenebne erhöhen)</a:t>
            </a:r>
            <a:br>
              <a:rPr lang="de-DE"/>
            </a:br>
            <a:r>
              <a:rPr lang="de-DE"/>
              <a:t>Fakultät XY | Fachrichtung </a:t>
            </a:r>
            <a:br>
              <a:rPr lang="de-DE"/>
            </a:br>
            <a:r>
              <a:rPr lang="de-DE"/>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einfügen</a:t>
            </a:r>
          </a:p>
        </p:txBody>
      </p:sp>
    </p:spTree>
    <p:extLst>
      <p:ext uri="{BB962C8B-B14F-4D97-AF65-F5344CB8AC3E}">
        <p14:creationId xmlns:p14="http://schemas.microsoft.com/office/powerpoint/2010/main" val="184237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F5A425-5C67-441F-8A56-38E94976A6DF}" type="datetime1">
              <a:rPr lang="de-DE" smtClean="0"/>
              <a:t>09.10.2023</a:t>
            </a:fld>
            <a:endParaRPr lang="de-DE"/>
          </a:p>
        </p:txBody>
      </p:sp>
      <p:sp>
        <p:nvSpPr>
          <p:cNvPr id="5" name="Fußzeilenplatzhalter 4"/>
          <p:cNvSpPr>
            <a:spLocks noGrp="1"/>
          </p:cNvSpPr>
          <p:nvPr>
            <p:ph type="ftr" sz="quarter" idx="11"/>
          </p:nvPr>
        </p:nvSpPr>
        <p:spPr/>
        <p:txBody>
          <a:bodyPr/>
          <a:lstStyle/>
          <a:p>
            <a:r>
              <a:rPr lang="de-DE"/>
              <a:t>Seminarkurs KI – gemeinsam – Einführung in die KI 1</a:t>
            </a:r>
          </a:p>
        </p:txBody>
      </p:sp>
      <p:sp>
        <p:nvSpPr>
          <p:cNvPr id="6" name="Foliennummernplatzhalter 5"/>
          <p:cNvSpPr>
            <a:spLocks noGrp="1"/>
          </p:cNvSpPr>
          <p:nvPr>
            <p:ph type="sldNum" sz="quarter" idx="12"/>
          </p:nvPr>
        </p:nvSpPr>
        <p:spPr/>
        <p:txBody>
          <a:bodyPr/>
          <a:lstStyle/>
          <a:p>
            <a:fld id="{5584A6D9-F076-4F89-ADA2-89BAF04B4266}" type="slidenum">
              <a:rPr lang="de-DE" smtClean="0"/>
              <a:t>‹Nr.›</a:t>
            </a:fld>
            <a:endParaRPr lang="de-DE"/>
          </a:p>
        </p:txBody>
      </p:sp>
      <p:pic>
        <p:nvPicPr>
          <p:cNvPr id="7" name="Picture 2">
            <a:extLst>
              <a:ext uri="{FF2B5EF4-FFF2-40B4-BE49-F238E27FC236}">
                <a16:creationId xmlns:a16="http://schemas.microsoft.com/office/drawing/2014/main" id="{3DE9F0B8-8A84-8E09-99DA-B11219832B9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80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fld id="{55955927-4581-4C39-91E9-6D865BAB05B8}" type="datetime1">
              <a:rPr lang="de-DE" smtClean="0"/>
              <a:t>09.10.2023</a:t>
            </a:fld>
            <a:endParaRPr lang="de-DE"/>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Seminarkurs KI – gemeinsam – Einführung in die KI 1</a:t>
            </a:r>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a:p>
        </p:txBody>
      </p:sp>
    </p:spTree>
    <p:extLst>
      <p:ext uri="{BB962C8B-B14F-4D97-AF65-F5344CB8AC3E}">
        <p14:creationId xmlns:p14="http://schemas.microsoft.com/office/powerpoint/2010/main" val="32958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fld id="{92EF7047-32E0-4EA3-A122-173EF3AAB592}" type="datetime1">
              <a:rPr lang="de-DE" smtClean="0"/>
              <a:t>09.10.2023</a:t>
            </a:fld>
            <a:endParaRPr lang="de-DE"/>
          </a:p>
        </p:txBody>
      </p:sp>
      <p:grpSp>
        <p:nvGrpSpPr>
          <p:cNvPr id="27" name="Regieanweisungen"/>
          <p:cNvGrpSpPr/>
          <p:nvPr/>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98550D75-11A3-4422-6679-B7531805F9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pic>
        <p:nvPicPr>
          <p:cNvPr id="3" name="Picture 2">
            <a:extLst>
              <a:ext uri="{FF2B5EF4-FFF2-40B4-BE49-F238E27FC236}">
                <a16:creationId xmlns:a16="http://schemas.microsoft.com/office/drawing/2014/main" id="{1F3C130E-49E2-94C0-920C-E9D5A88E248E}"/>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5427563" y="123679"/>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835482"/>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fld id="{BF785825-72A0-4177-A4AC-D12E27BD093C}" type="datetime1">
              <a:rPr lang="de-DE" smtClean="0"/>
              <a:t>09.10.2023</a:t>
            </a:fld>
            <a:endParaRPr lang="de-DE"/>
          </a:p>
        </p:txBody>
      </p:sp>
      <p:grpSp>
        <p:nvGrpSpPr>
          <p:cNvPr id="27" name="Regieanweisungen"/>
          <p:cNvGrpSpPr/>
          <p:nvPr/>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a:t>Bitte nicht</a:t>
            </a:r>
            <a:br>
              <a:rPr lang="de-DE"/>
            </a:br>
            <a:r>
              <a:rPr lang="de-DE"/>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pic>
        <p:nvPicPr>
          <p:cNvPr id="6" name="Grafik 5" descr="Ein Bild, das Text, Schrift, Logo, Grafiken enthält.&#10;&#10;Automatisch generierte Beschreibung">
            <a:extLst>
              <a:ext uri="{FF2B5EF4-FFF2-40B4-BE49-F238E27FC236}">
                <a16:creationId xmlns:a16="http://schemas.microsoft.com/office/drawing/2014/main" id="{3AEA8BBA-DE14-F0AF-F5AB-457903569C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5700" y="-1"/>
            <a:ext cx="1636589" cy="1155840"/>
          </a:xfrm>
          <a:prstGeom prst="rect">
            <a:avLst/>
          </a:prstGeom>
        </p:spPr>
      </p:pic>
    </p:spTree>
    <p:extLst>
      <p:ext uri="{BB962C8B-B14F-4D97-AF65-F5344CB8AC3E}">
        <p14:creationId xmlns:p14="http://schemas.microsoft.com/office/powerpoint/2010/main" val="4243542868"/>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fld id="{CCE09458-2B77-4105-B17C-F87DF4F2C839}" type="datetime1">
              <a:rPr lang="de-DE" smtClean="0"/>
              <a:t>09.10.2023</a:t>
            </a:fld>
            <a:endParaRPr lang="de-DE"/>
          </a:p>
        </p:txBody>
      </p:sp>
      <p:grpSp>
        <p:nvGrpSpPr>
          <p:cNvPr id="13" name="Regieanweisungen"/>
          <p:cNvGrpSpPr/>
          <p:nvPr/>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fld id="{38C8B667-3734-4FD9-9F7F-A4B0DFB430C1}" type="slidenum">
              <a:rPr lang="de-DE" smtClean="0"/>
              <a:t>‹Nr.›</a:t>
            </a:fld>
            <a:endParaRPr lang="de-DE"/>
          </a:p>
        </p:txBody>
      </p:sp>
    </p:spTree>
    <p:extLst>
      <p:ext uri="{BB962C8B-B14F-4D97-AF65-F5344CB8AC3E}">
        <p14:creationId xmlns:p14="http://schemas.microsoft.com/office/powerpoint/2010/main" val="74614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a:t>ZWISCHENTITEL TRENNERSEITE</a:t>
            </a:r>
          </a:p>
        </p:txBody>
      </p:sp>
      <p:sp>
        <p:nvSpPr>
          <p:cNvPr id="3" name="Datumsplatzhalter 2"/>
          <p:cNvSpPr>
            <a:spLocks noGrp="1"/>
          </p:cNvSpPr>
          <p:nvPr>
            <p:ph type="dt" sz="half" idx="10"/>
          </p:nvPr>
        </p:nvSpPr>
        <p:spPr/>
        <p:txBody>
          <a:bodyPr/>
          <a:lstStyle/>
          <a:p>
            <a:fld id="{C02C0A7D-D1BF-4342-AD78-58AA7F90BC5B}" type="datetime1">
              <a:rPr lang="de-DE" smtClean="0"/>
              <a:t>09.10.2023</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38C8B667-3734-4FD9-9F7F-A4B0DFB430C1}" type="slidenum">
              <a:rPr lang="de-DE" smtClean="0"/>
              <a:t>‹Nr.›</a:t>
            </a:fld>
            <a:endParaRPr lang="de-DE"/>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a:t>Zusatz Info</a:t>
            </a:r>
          </a:p>
        </p:txBody>
      </p:sp>
      <p:grpSp>
        <p:nvGrpSpPr>
          <p:cNvPr id="14" name="Regieanweisungen"/>
          <p:cNvGrpSpPr/>
          <p:nvPr/>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pic>
        <p:nvPicPr>
          <p:cNvPr id="6" name="Grafik 5" descr="Ein Bild, das Text, Schrift, Logo, Grafiken enthält.&#10;&#10;Automatisch generierte Beschreibung">
            <a:extLst>
              <a:ext uri="{FF2B5EF4-FFF2-40B4-BE49-F238E27FC236}">
                <a16:creationId xmlns:a16="http://schemas.microsoft.com/office/drawing/2014/main" id="{CA5FA7BA-C11A-3B10-1D9F-C2DA1DD4BA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14470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31E027BB-8D0C-4D75-A4F2-6F3929E6B54F}"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2" name="Picture 2">
            <a:extLst>
              <a:ext uri="{FF2B5EF4-FFF2-40B4-BE49-F238E27FC236}">
                <a16:creationId xmlns:a16="http://schemas.microsoft.com/office/drawing/2014/main" id="{A6B6835A-E02A-4222-3094-7BFFA196CC7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9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8AF37B3A-7A49-4825-9E5A-F5016BE8E4AF}"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a:t>
            </a:r>
          </a:p>
        </p:txBody>
      </p:sp>
      <p:pic>
        <p:nvPicPr>
          <p:cNvPr id="2" name="Picture 2">
            <a:extLst>
              <a:ext uri="{FF2B5EF4-FFF2-40B4-BE49-F238E27FC236}">
                <a16:creationId xmlns:a16="http://schemas.microsoft.com/office/drawing/2014/main" id="{B00EACB3-2682-08C1-D5DF-1A26C4A0EFC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3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657BB31E-DB80-4CFF-9E7C-1CCD9120644B}" type="datetime1">
              <a:rPr lang="de-DE" smtClean="0"/>
              <a:t>09.10.2023</a:t>
            </a:fld>
            <a:endParaRPr lang="de-DE"/>
          </a:p>
        </p:txBody>
      </p:sp>
      <p:sp>
        <p:nvSpPr>
          <p:cNvPr id="8" name="Fußzeilenplatzhalter 7"/>
          <p:cNvSpPr>
            <a:spLocks noGrp="1"/>
          </p:cNvSpPr>
          <p:nvPr>
            <p:ph type="ftr" sz="quarter" idx="11"/>
          </p:nvPr>
        </p:nvSpPr>
        <p:spPr/>
        <p:txBody>
          <a:bodyPr/>
          <a:lstStyle/>
          <a:p>
            <a:r>
              <a:rPr lang="de-DE"/>
              <a:t>Seminarkurs KI – gemeinsam – Einführung in die KI 1</a:t>
            </a:r>
          </a:p>
        </p:txBody>
      </p:sp>
      <p:sp>
        <p:nvSpPr>
          <p:cNvPr id="9" name="Foliennummernplatzhalter 8"/>
          <p:cNvSpPr>
            <a:spLocks noGrp="1"/>
          </p:cNvSpPr>
          <p:nvPr>
            <p:ph type="sldNum" sz="quarter" idx="12"/>
          </p:nvPr>
        </p:nvSpPr>
        <p:spPr/>
        <p:txBody>
          <a:bodyPr/>
          <a:lstStyle/>
          <a:p>
            <a:fld id="{38C8B667-3734-4FD9-9F7F-A4B0DFB430C1}" type="slidenum">
              <a:rPr lang="de-DE" smtClean="0"/>
              <a:t>‹Nr.›</a:t>
            </a:fld>
            <a:endParaRPr lang="de-DE"/>
          </a:p>
        </p:txBody>
      </p:sp>
      <p:sp>
        <p:nvSpPr>
          <p:cNvPr id="10" name="Titel 9"/>
          <p:cNvSpPr>
            <a:spLocks noGrp="1"/>
          </p:cNvSpPr>
          <p:nvPr>
            <p:ph type="title" hasCustomPrompt="1"/>
          </p:nvPr>
        </p:nvSpPr>
        <p:spPr/>
        <p:txBody>
          <a:bodyPr/>
          <a:lstStyle/>
          <a:p>
            <a:r>
              <a:rPr lang="pt-BR"/>
              <a:t>Headline einfügen</a:t>
            </a:r>
            <a:br>
              <a:rPr lang="pt-BR"/>
            </a:br>
            <a:r>
              <a:rPr lang="pt-BR"/>
              <a:t>über zwei Zeilen</a:t>
            </a:r>
            <a:endParaRPr lang="de-DE"/>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br>
              <a:rPr lang="de-DE"/>
            </a:br>
            <a:br>
              <a:rPr lang="de-DE"/>
            </a:br>
            <a:br>
              <a:rPr lang="de-DE"/>
            </a:br>
            <a:r>
              <a:rPr lang="de-DE"/>
              <a:t>Bild einfügen</a:t>
            </a:r>
          </a:p>
        </p:txBody>
      </p:sp>
      <p:pic>
        <p:nvPicPr>
          <p:cNvPr id="2" name="Picture 2">
            <a:extLst>
              <a:ext uri="{FF2B5EF4-FFF2-40B4-BE49-F238E27FC236}">
                <a16:creationId xmlns:a16="http://schemas.microsoft.com/office/drawing/2014/main" id="{1BD79120-9C8D-F4E3-6093-578D8193298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19954" y="8740"/>
            <a:ext cx="2508932" cy="10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598669"/>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a:br>
            <a:r>
              <a:rPr lang="de-DE"/>
              <a:t>Bild einfügen &gt;&gt; Menü &gt; Einfügen &gt; Bilder</a:t>
            </a:r>
          </a:p>
        </p:txBody>
      </p:sp>
      <p:sp>
        <p:nvSpPr>
          <p:cNvPr id="7" name="Datumsplatzhalter 6"/>
          <p:cNvSpPr>
            <a:spLocks noGrp="1"/>
          </p:cNvSpPr>
          <p:nvPr>
            <p:ph type="dt" sz="half" idx="10"/>
          </p:nvPr>
        </p:nvSpPr>
        <p:spPr/>
        <p:txBody>
          <a:bodyPr/>
          <a:lstStyle/>
          <a:p>
            <a:fld id="{605EC607-1163-439E-89CC-949516D1A4EA}" type="datetime1">
              <a:rPr lang="de-DE" smtClean="0"/>
              <a:t>09.10.2023</a:t>
            </a:fld>
            <a:endParaRPr lang="de-DE"/>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a:t>Zitat auf erster Ebene // für Autor &gt;&gt; Menü &gt; Start &gt; Absatz &gt; Listenebne erhöhen </a:t>
            </a:r>
          </a:p>
          <a:p>
            <a:pPr lvl="1"/>
            <a:r>
              <a:rPr lang="de-DE"/>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Seminarkurs KI – gemeinsam – Einführung in die KI 1</a:t>
            </a:r>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fld id="{38C8B667-3734-4FD9-9F7F-A4B0DFB430C1}" type="slidenum">
              <a:rPr lang="de-DE" smtClean="0"/>
              <a:t>‹Nr.›</a:t>
            </a:fld>
            <a:endParaRPr lang="de-DE"/>
          </a:p>
        </p:txBody>
      </p:sp>
      <p:grpSp>
        <p:nvGrpSpPr>
          <p:cNvPr id="13" name="Regieanweisungen"/>
          <p:cNvGrpSpPr/>
          <p:nvPr/>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a:t>Bitte nicht</a:t>
            </a:r>
            <a:br>
              <a:rPr lang="pt-BR"/>
            </a:br>
            <a:r>
              <a:rPr lang="pt-BR"/>
              <a:t>verschieben</a:t>
            </a:r>
            <a:endParaRPr lang="de-DE"/>
          </a:p>
        </p:txBody>
      </p:sp>
    </p:spTree>
    <p:extLst>
      <p:ext uri="{BB962C8B-B14F-4D97-AF65-F5344CB8AC3E}">
        <p14:creationId xmlns:p14="http://schemas.microsoft.com/office/powerpoint/2010/main" val="31704832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a:t>Headline einfügen</a:t>
            </a:r>
            <a:br>
              <a:rPr lang="pt-BR"/>
            </a:br>
            <a:r>
              <a:rPr lang="pt-BR"/>
              <a:t>über zwei Zeilen</a:t>
            </a:r>
            <a:endParaRPr lang="de-DE"/>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a:t>Text 22 Pt auf erster Ebene // für Aufzählung 22 Pt,  Text 20 Pt, Zwischenheadline und Aufzählungen 20 Pt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A0BDD74B-392D-490A-8337-384A85A32CAA}" type="datetime1">
              <a:rPr lang="de-DE" smtClean="0"/>
              <a:t>09.10.2023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38C8B667-3734-4FD9-9F7F-A4B0DFB430C1}" type="slidenum">
              <a:rPr lang="de-DE" smtClean="0"/>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5" name="Grafik 24" descr="Ein Bild, das Text, Schrift, Logo, Grafiken enthält.&#10;&#10;Automatisch generierte Beschreibung">
            <a:extLst>
              <a:ext uri="{FF2B5EF4-FFF2-40B4-BE49-F238E27FC236}">
                <a16:creationId xmlns:a16="http://schemas.microsoft.com/office/drawing/2014/main" id="{9D98C100-1EAE-4E5F-6F11-1DBC4FEA9080}"/>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998084" y="34429"/>
            <a:ext cx="1224377" cy="864716"/>
          </a:xfrm>
          <a:prstGeom prst="rect">
            <a:avLst/>
          </a:prstGeom>
        </p:spPr>
      </p:pic>
    </p:spTree>
    <p:extLst>
      <p:ext uri="{BB962C8B-B14F-4D97-AF65-F5344CB8AC3E}">
        <p14:creationId xmlns:p14="http://schemas.microsoft.com/office/powerpoint/2010/main" val="3476413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a:ln>
                    <a:noFill/>
                  </a:ln>
                  <a:solidFill>
                    <a:schemeClr val="tx1"/>
                  </a:solidFill>
                  <a:effectLst/>
                  <a:uLnTx/>
                  <a:uFillTx/>
                  <a:latin typeface="+mn-lt"/>
                  <a:ea typeface="+mn-ea"/>
                  <a:cs typeface="+mn-cs"/>
                </a:rPr>
                <a:t>Haken</a:t>
              </a:r>
              <a:r>
                <a:rPr kumimoji="0" lang="de-DE" sz="1000" b="1" i="0" u="none" strike="noStrike" kern="1200" cap="none" spc="0" normalizeH="0" baseline="0" noProof="0">
                  <a:ln>
                    <a:noFill/>
                  </a:ln>
                  <a:solidFill>
                    <a:schemeClr val="tx1"/>
                  </a:solidFill>
                  <a:effectLst/>
                  <a:uLnTx/>
                  <a:uFillTx/>
                  <a:latin typeface="+mn-lt"/>
                  <a:ea typeface="+mn-ea"/>
                  <a:cs typeface="+mn-cs"/>
                </a:rPr>
                <a:t> </a:t>
              </a:r>
              <a:r>
                <a:rPr kumimoji="0" lang="de-DE" sz="1000" b="0" i="0" u="none" strike="noStrike" kern="1200" cap="none" spc="0" normalizeH="0" baseline="0" noProof="0">
                  <a:ln>
                    <a:noFill/>
                  </a:ln>
                  <a:solidFill>
                    <a:schemeClr val="tx1"/>
                  </a:solidFill>
                  <a:effectLst/>
                  <a:uLnTx/>
                  <a:uFillTx/>
                  <a:latin typeface="+mn-lt"/>
                  <a:ea typeface="+mn-ea"/>
                  <a:cs typeface="+mn-cs"/>
                </a:rPr>
                <a:t>bei</a:t>
              </a:r>
              <a:r>
                <a:rPr kumimoji="0" lang="de-DE" sz="10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Folie in Ursprungsform </a:t>
              </a:r>
            </a:p>
            <a:p>
              <a:pPr indent="0" algn="l">
                <a:lnSpc>
                  <a:spcPct val="100000"/>
                </a:lnSpc>
                <a:spcBef>
                  <a:spcPts val="0"/>
                </a:spcBef>
                <a:spcAft>
                  <a:spcPts val="0"/>
                </a:spcAft>
              </a:pPr>
              <a:r>
                <a:rPr lang="de-DE" sz="1000" b="0" baseline="0">
                  <a:solidFill>
                    <a:schemeClr val="tx1"/>
                  </a:solidFill>
                  <a:latin typeface="+mn-lt"/>
                </a:rPr>
                <a:t>bringen über Menu:</a:t>
              </a:r>
            </a:p>
            <a:p>
              <a:pPr indent="0" algn="l">
                <a:lnSpc>
                  <a:spcPct val="100000"/>
                </a:lnSpc>
                <a:spcBef>
                  <a:spcPts val="0"/>
                </a:spcBef>
                <a:spcAft>
                  <a:spcPts val="0"/>
                </a:spcAft>
              </a:pPr>
              <a:r>
                <a:rPr lang="de-DE" sz="1000" b="1" baseline="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a:solidFill>
                    <a:schemeClr val="tx1"/>
                  </a:solidFill>
                  <a:latin typeface="+mn-lt"/>
                </a:rPr>
                <a:t>Wechsel des Folienlayouts </a:t>
              </a:r>
              <a:br>
                <a:rPr lang="de-DE" sz="1000" b="0" baseline="0">
                  <a:solidFill>
                    <a:schemeClr val="tx1"/>
                  </a:solidFill>
                  <a:latin typeface="+mn-lt"/>
                </a:rPr>
              </a:br>
              <a:r>
                <a:rPr lang="de-DE" sz="1000" b="0" baseline="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im Menü über: </a:t>
              </a:r>
              <a:br>
                <a:rPr lang="de-DE" sz="1000" b="0" baseline="0">
                  <a:solidFill>
                    <a:schemeClr val="tx1"/>
                  </a:solidFill>
                  <a:latin typeface="+mn-lt"/>
                </a:rPr>
              </a:br>
              <a:r>
                <a:rPr lang="de-DE" sz="1000" b="1" baseline="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Fußzeile anpassen: </a:t>
              </a:r>
              <a:r>
                <a:rPr lang="de-DE" sz="1000" b="1" baseline="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a:solidFill>
                    <a:schemeClr val="tx1"/>
                  </a:solidFill>
                  <a:latin typeface="+mn-lt"/>
                </a:rPr>
                <a:t>Kopfzeile anpassen: </a:t>
              </a:r>
              <a:r>
                <a:rPr lang="de-DE" sz="1000" b="1" baseline="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06AFC966-0C13-4D96-9DC0-9FC9BF89F052}" type="datetime1">
              <a:rPr lang="de-DE" smtClean="0"/>
              <a:t>09.10.2023</a:t>
            </a:fld>
            <a:endParaRPr lang="de-DE"/>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Seminarkurs KI – gemeinsam – Einführung in die KI 1</a:t>
            </a:r>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a:t>|  </a:t>
            </a:r>
            <a:fld id="{E6B5151A-17C4-4431-8407-112C0160A8B6}" type="slidenum">
              <a:rPr lang="de-DE" smtClean="0"/>
              <a:pPr/>
              <a:t>‹Nr.›</a:t>
            </a:fld>
            <a:endParaRPr lang="de-DE"/>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935709651"/>
      </p:ext>
    </p:extLst>
  </p:cSld>
  <p:clrMap bg1="lt1" tx1="dk1" bg2="lt2" tx2="dk2" accent1="accent1" accent2="accent2" accent3="accent3" accent4="accent4" accent5="accent5" accent6="accent6" hlink="hlink" folHlink="folHlink"/>
  <p:sldLayoutIdLst>
    <p:sldLayoutId id="2147483694" r:id="rId1"/>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6.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7.jpe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6.xml"/><Relationship Id="rId1" Type="http://schemas.openxmlformats.org/officeDocument/2006/relationships/video" Target="https://www.youtube.com/embed/P18EdAKuC1U?feature=oembed" TargetMode="Externa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40.png"/><Relationship Id="rId3" Type="http://schemas.microsoft.com/office/2007/relationships/media" Target="../media/media2.mp4"/><Relationship Id="rId7" Type="http://schemas.openxmlformats.org/officeDocument/2006/relationships/diagramData" Target="../diagrams/data4.xml"/><Relationship Id="rId12" Type="http://schemas.openxmlformats.org/officeDocument/2006/relationships/image" Target="../media/image3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11" Type="http://schemas.microsoft.com/office/2007/relationships/diagramDrawing" Target="../diagrams/drawing4.xml"/><Relationship Id="rId5" Type="http://schemas.openxmlformats.org/officeDocument/2006/relationships/slideLayout" Target="../slideLayouts/slideLayout6.xml"/><Relationship Id="rId10" Type="http://schemas.openxmlformats.org/officeDocument/2006/relationships/diagramColors" Target="../diagrams/colors4.xml"/><Relationship Id="rId4" Type="http://schemas.openxmlformats.org/officeDocument/2006/relationships/video" Target="../media/media2.mp4"/><Relationship Id="rId9" Type="http://schemas.openxmlformats.org/officeDocument/2006/relationships/diagramQuickStyle" Target="../diagrams/quickStyle4.xml"/><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6.xml"/><Relationship Id="rId1" Type="http://schemas.openxmlformats.org/officeDocument/2006/relationships/video" Target="https://www.youtube.com/embed/sDt5bTQBJis?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5.pn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9.xml"/><Relationship Id="rId7" Type="http://schemas.openxmlformats.org/officeDocument/2006/relationships/diagramColors" Target="../diagrams/colors16.xml"/><Relationship Id="rId2" Type="http://schemas.openxmlformats.org/officeDocument/2006/relationships/slideLayout" Target="../slideLayouts/slideLayout11.xml"/><Relationship Id="rId1" Type="http://schemas.openxmlformats.org/officeDocument/2006/relationships/video" Target="https://www.youtube.com/embed/3JQ3hYko51Y?feature=oembed" TargetMode="Externa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0.xml"/><Relationship Id="rId7" Type="http://schemas.openxmlformats.org/officeDocument/2006/relationships/diagramColors" Target="../diagrams/colors17.xml"/><Relationship Id="rId2" Type="http://schemas.openxmlformats.org/officeDocument/2006/relationships/slideLayout" Target="../slideLayouts/slideLayout11.xml"/><Relationship Id="rId1" Type="http://schemas.openxmlformats.org/officeDocument/2006/relationships/video" Target="https://www.youtube.com/embed/bt3JLYfFaKE?start=15&amp;feature=oembed" TargetMode="Externa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52.jpeg"/></Relationships>
</file>

<file path=ppt/slides/_rels/slide28.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1.xml"/><Relationship Id="rId7" Type="http://schemas.openxmlformats.org/officeDocument/2006/relationships/diagramColors" Target="../diagrams/colors18.xml"/><Relationship Id="rId2" Type="http://schemas.openxmlformats.org/officeDocument/2006/relationships/slideLayout" Target="../slideLayouts/slideLayout11.xml"/><Relationship Id="rId1" Type="http://schemas.openxmlformats.org/officeDocument/2006/relationships/video" Target="https://www.youtube.com/embed/QgF5PHDCwHw?feature=oembed" TargetMode="Externa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53.jpeg"/></Relationships>
</file>

<file path=ppt/slides/_rels/slide29.xml.rels><?xml version="1.0" encoding="UTF-8" standalone="yes"?>
<Relationships xmlns="http://schemas.openxmlformats.org/package/2006/relationships"><Relationship Id="rId8" Type="http://schemas.openxmlformats.org/officeDocument/2006/relationships/hyperlink" Target="https://this-person-does-not-exist.com/en" TargetMode="Externa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 Id="rId6" Type="http://schemas.openxmlformats.org/officeDocument/2006/relationships/hyperlink" Target="mailto:saai@hs-heilbronn.de" TargetMode="External"/><Relationship Id="rId5" Type="http://schemas.openxmlformats.org/officeDocument/2006/relationships/image" Target="../media/image19.jpe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23.xml"/><Relationship Id="rId7" Type="http://schemas.openxmlformats.org/officeDocument/2006/relationships/diagramColors" Target="../diagrams/colors20.xml"/><Relationship Id="rId2" Type="http://schemas.openxmlformats.org/officeDocument/2006/relationships/slideLayout" Target="../slideLayouts/slideLayout11.xml"/><Relationship Id="rId1" Type="http://schemas.openxmlformats.org/officeDocument/2006/relationships/video" Target="https://www.youtube.com/embed/IUi0REAWj2c?feature=oembed" TargetMode="Externa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image" Target="../media/image55.jpeg"/><Relationship Id="rId4" Type="http://schemas.openxmlformats.org/officeDocument/2006/relationships/diagramData" Target="../diagrams/data20.xml"/><Relationship Id="rId9" Type="http://schemas.openxmlformats.org/officeDocument/2006/relationships/hyperlink" Target="https://this-person-does-not-exist.com/en" TargetMode="External"/></Relationships>
</file>

<file path=ppt/slides/_rels/slide31.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24.xml"/><Relationship Id="rId7" Type="http://schemas.openxmlformats.org/officeDocument/2006/relationships/diagramColors" Target="../diagrams/colors21.xml"/><Relationship Id="rId2" Type="http://schemas.openxmlformats.org/officeDocument/2006/relationships/slideLayout" Target="../slideLayouts/slideLayout11.xml"/><Relationship Id="rId1" Type="http://schemas.openxmlformats.org/officeDocument/2006/relationships/video" Target="https://www.youtube.com/embed/kopoLzvh5jY?feature=oembed" TargetMode="Externa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hyperlink" Target="https://vimeo.com/483973292?embedded=true&amp;source=vimeo_logo&amp;owner=77320913"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ideo" Target="https://www.youtube.com/embed/X0j5FmaxrY0?feature=oembed" TargetMode="Externa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ideo" Target="https://www.youtube.com/embed/sNuB8-GPcAU?feature=oembed" TargetMode="External"/><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0.xml"/><Relationship Id="rId1" Type="http://schemas.openxmlformats.org/officeDocument/2006/relationships/video" Target="https://www.youtube.com/embed/JzvwmA-i50c?feature=oembe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5.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Ein Roboter mit Gesicht">
            <a:extLst>
              <a:ext uri="{FF2B5EF4-FFF2-40B4-BE49-F238E27FC236}">
                <a16:creationId xmlns:a16="http://schemas.microsoft.com/office/drawing/2014/main" id="{B5A32658-6C3F-14BC-A00F-1B711F34F940}"/>
              </a:ext>
            </a:extLst>
          </p:cNvPr>
          <p:cNvPicPr>
            <a:picLocks noChangeAspect="1"/>
          </p:cNvPicPr>
          <p:nvPr/>
        </p:nvPicPr>
        <p:blipFill rotWithShape="1">
          <a:blip r:embed="rId2"/>
          <a:srcRect t="24979" b="9284"/>
          <a:stretch/>
        </p:blipFill>
        <p:spPr>
          <a:xfrm>
            <a:off x="20" y="1247779"/>
            <a:ext cx="12191980" cy="5610225"/>
          </a:xfrm>
          <a:prstGeom prst="rect">
            <a:avLst/>
          </a:prstGeom>
          <a:noFill/>
        </p:spPr>
      </p:pic>
      <p:sp>
        <p:nvSpPr>
          <p:cNvPr id="3" name="Titel 2">
            <a:extLst>
              <a:ext uri="{FF2B5EF4-FFF2-40B4-BE49-F238E27FC236}">
                <a16:creationId xmlns:a16="http://schemas.microsoft.com/office/drawing/2014/main" id="{959B8427-2E56-0C2E-728F-5C132FC1F989}"/>
              </a:ext>
            </a:extLst>
          </p:cNvPr>
          <p:cNvSpPr>
            <a:spLocks noGrp="1"/>
          </p:cNvSpPr>
          <p:nvPr>
            <p:ph type="ctrTitle"/>
          </p:nvPr>
        </p:nvSpPr>
        <p:spPr/>
        <p:txBody>
          <a:bodyPr anchor="t">
            <a:normAutofit/>
          </a:bodyPr>
          <a:lstStyle/>
          <a:p>
            <a:r>
              <a:rPr lang="de-DE" dirty="0"/>
              <a:t>Einführung in die Künstliche Intelligenz 1</a:t>
            </a:r>
          </a:p>
        </p:txBody>
      </p:sp>
      <p:sp>
        <p:nvSpPr>
          <p:cNvPr id="11" name="Vertical Text Placeholder 4">
            <a:extLst>
              <a:ext uri="{FF2B5EF4-FFF2-40B4-BE49-F238E27FC236}">
                <a16:creationId xmlns:a16="http://schemas.microsoft.com/office/drawing/2014/main" id="{A2557A4F-D56E-E3AA-E921-BE92767066E1}"/>
              </a:ext>
            </a:extLst>
          </p:cNvPr>
          <p:cNvSpPr>
            <a:spLocks noGrp="1"/>
          </p:cNvSpPr>
          <p:nvPr>
            <p:ph type="body" orient="vert" idx="13"/>
          </p:nvPr>
        </p:nvSpPr>
        <p:spPr/>
        <p:txBody>
          <a:bodyPr/>
          <a:lstStyle/>
          <a:p>
            <a:endParaRPr lang="en-US" dirty="0"/>
          </a:p>
        </p:txBody>
      </p:sp>
      <p:sp>
        <p:nvSpPr>
          <p:cNvPr id="6" name="Foliennummernplatzhalter 5">
            <a:extLst>
              <a:ext uri="{FF2B5EF4-FFF2-40B4-BE49-F238E27FC236}">
                <a16:creationId xmlns:a16="http://schemas.microsoft.com/office/drawing/2014/main" id="{E951BD73-D5F6-0B09-A8BA-E62541E6B39D}"/>
              </a:ext>
            </a:extLst>
          </p:cNvPr>
          <p:cNvSpPr>
            <a:spLocks noGrp="1"/>
          </p:cNvSpPr>
          <p:nvPr>
            <p:ph type="sldNum" sz="quarter" idx="12"/>
          </p:nvPr>
        </p:nvSpPr>
        <p:spPr/>
        <p:txBody>
          <a:bodyPr/>
          <a:lstStyle/>
          <a:p>
            <a:pPr>
              <a:spcAft>
                <a:spcPts val="600"/>
              </a:spcAft>
            </a:pPr>
            <a:fld id="{38C8B667-3734-4FD9-9F7F-A4B0DFB430C1}" type="slidenum">
              <a:rPr lang="de-DE" smtClean="0"/>
              <a:pPr>
                <a:spcAft>
                  <a:spcPts val="600"/>
                </a:spcAft>
              </a:pPr>
              <a:t>1</a:t>
            </a:fld>
            <a:endParaRPr lang="de-DE" dirty="0"/>
          </a:p>
        </p:txBody>
      </p:sp>
    </p:spTree>
    <p:extLst>
      <p:ext uri="{BB962C8B-B14F-4D97-AF65-F5344CB8AC3E}">
        <p14:creationId xmlns:p14="http://schemas.microsoft.com/office/powerpoint/2010/main" val="114788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EC1E7A96-D521-FD1C-4269-B0F13CDB1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07" y="4513333"/>
            <a:ext cx="2661665" cy="1497186"/>
          </a:xfrm>
          <a:prstGeom prst="rect">
            <a:avLst/>
          </a:prstGeom>
        </p:spPr>
      </p:pic>
      <p:pic>
        <p:nvPicPr>
          <p:cNvPr id="15" name="Grafik 14" descr="Ein Bild, das Computer, Elektronik enthält.&#10;&#10;Automatisch generierte Beschreibung">
            <a:extLst>
              <a:ext uri="{FF2B5EF4-FFF2-40B4-BE49-F238E27FC236}">
                <a16:creationId xmlns:a16="http://schemas.microsoft.com/office/drawing/2014/main" id="{BAF0E8EF-3F50-8454-3076-734EE0D1A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3" y="3422025"/>
            <a:ext cx="2082704" cy="138792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10</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2385290112"/>
              </p:ext>
            </p:extLst>
          </p:nvPr>
        </p:nvGraphicFramePr>
        <p:xfrm>
          <a:off x="-2825448" y="3035609"/>
          <a:ext cx="16178033" cy="1813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feld 19">
            <a:extLst>
              <a:ext uri="{FF2B5EF4-FFF2-40B4-BE49-F238E27FC236}">
                <a16:creationId xmlns:a16="http://schemas.microsoft.com/office/drawing/2014/main" id="{FA564704-CE80-0BA0-4E74-0E920374921C}"/>
              </a:ext>
            </a:extLst>
          </p:cNvPr>
          <p:cNvSpPr txBox="1"/>
          <p:nvPr/>
        </p:nvSpPr>
        <p:spPr>
          <a:xfrm>
            <a:off x="5054068" y="6010519"/>
            <a:ext cx="2724904" cy="276999"/>
          </a:xfrm>
          <a:prstGeom prst="rect">
            <a:avLst/>
          </a:prstGeom>
          <a:noFill/>
        </p:spPr>
        <p:txBody>
          <a:bodyPr wrap="square" rtlCol="0">
            <a:spAutoFit/>
          </a:bodyPr>
          <a:lstStyle/>
          <a:p>
            <a:r>
              <a:rPr lang="de-DE" sz="600" dirty="0">
                <a:solidFill>
                  <a:schemeClr val="tx1">
                    <a:lumMod val="50000"/>
                    <a:lumOff val="50000"/>
                  </a:schemeClr>
                </a:solidFill>
              </a:rPr>
              <a:t>images.techhive.com/images/article/2015/09/ibm-watson-100616825-large.jpg?auto=webp&amp;quality=85,70</a:t>
            </a:r>
          </a:p>
        </p:txBody>
      </p:sp>
      <p:sp>
        <p:nvSpPr>
          <p:cNvPr id="23" name="Textfeld 22">
            <a:extLst>
              <a:ext uri="{FF2B5EF4-FFF2-40B4-BE49-F238E27FC236}">
                <a16:creationId xmlns:a16="http://schemas.microsoft.com/office/drawing/2014/main" id="{4A8EA920-4E84-261B-B103-BF98EA593177}"/>
              </a:ext>
            </a:extLst>
          </p:cNvPr>
          <p:cNvSpPr txBox="1"/>
          <p:nvPr/>
        </p:nvSpPr>
        <p:spPr>
          <a:xfrm>
            <a:off x="105051" y="4710370"/>
            <a:ext cx="2081757" cy="184666"/>
          </a:xfrm>
          <a:prstGeom prst="rect">
            <a:avLst/>
          </a:prstGeom>
          <a:noFill/>
        </p:spPr>
        <p:txBody>
          <a:bodyPr wrap="square" rtlCol="0">
            <a:spAutoFit/>
          </a:bodyPr>
          <a:lstStyle/>
          <a:p>
            <a:r>
              <a:rPr lang="de-DE" sz="600" dirty="0">
                <a:solidFill>
                  <a:schemeClr val="tx1">
                    <a:lumMod val="50000"/>
                    <a:lumOff val="50000"/>
                  </a:schemeClr>
                </a:solidFill>
              </a:rPr>
              <a:t>en.wikipedia.org/wiki/Apple_II_series</a:t>
            </a:r>
          </a:p>
        </p:txBody>
      </p:sp>
    </p:spTree>
    <p:extLst>
      <p:ext uri="{BB962C8B-B14F-4D97-AF65-F5344CB8AC3E}">
        <p14:creationId xmlns:p14="http://schemas.microsoft.com/office/powerpoint/2010/main" val="222335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8815BE8-9BD9-F08A-3998-9CDD33B54A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FAA2AD0-0A49-6738-12B1-BC43F5C32768}"/>
              </a:ext>
            </a:extLst>
          </p:cNvPr>
          <p:cNvSpPr>
            <a:spLocks noGrp="1"/>
          </p:cNvSpPr>
          <p:nvPr>
            <p:ph type="sldNum" sz="quarter" idx="12"/>
          </p:nvPr>
        </p:nvSpPr>
        <p:spPr/>
        <p:txBody>
          <a:bodyPr/>
          <a:lstStyle/>
          <a:p>
            <a:fld id="{38C8B667-3734-4FD9-9F7F-A4B0DFB430C1}" type="slidenum">
              <a:rPr lang="de-DE" smtClean="0"/>
              <a:t>11</a:t>
            </a:fld>
            <a:endParaRPr lang="de-DE"/>
          </a:p>
        </p:txBody>
      </p:sp>
      <p:sp>
        <p:nvSpPr>
          <p:cNvPr id="4" name="Titel 3">
            <a:extLst>
              <a:ext uri="{FF2B5EF4-FFF2-40B4-BE49-F238E27FC236}">
                <a16:creationId xmlns:a16="http://schemas.microsoft.com/office/drawing/2014/main" id="{0DCD38B1-DC42-C938-F16B-45B9B55E029F}"/>
              </a:ext>
            </a:extLst>
          </p:cNvPr>
          <p:cNvSpPr>
            <a:spLocks noGrp="1"/>
          </p:cNvSpPr>
          <p:nvPr>
            <p:ph type="title"/>
          </p:nvPr>
        </p:nvSpPr>
        <p:spPr/>
        <p:txBody>
          <a:bodyPr/>
          <a:lstStyle/>
          <a:p>
            <a:r>
              <a:rPr lang="de-DE"/>
              <a:t>2011: IBM Watson gewinnt </a:t>
            </a:r>
            <a:r>
              <a:rPr lang="de-DE" b="1" i="1"/>
              <a:t>Jeopardy!</a:t>
            </a:r>
            <a:br>
              <a:rPr lang="de-DE"/>
            </a:br>
            <a:r>
              <a:rPr lang="de-DE"/>
              <a:t> </a:t>
            </a:r>
          </a:p>
        </p:txBody>
      </p:sp>
      <p:pic>
        <p:nvPicPr>
          <p:cNvPr id="6" name="Onlinemedien 5" title="Watson and the Jeopardy! Challenge">
            <a:hlinkClick r:id="" action="ppaction://media"/>
            <a:extLst>
              <a:ext uri="{FF2B5EF4-FFF2-40B4-BE49-F238E27FC236}">
                <a16:creationId xmlns:a16="http://schemas.microsoft.com/office/drawing/2014/main" id="{982A6C03-7CB7-86A4-7455-4952281CCE05}"/>
              </a:ext>
            </a:extLst>
          </p:cNvPr>
          <p:cNvPicPr>
            <a:picLocks noGrp="1" noRot="1" noChangeAspect="1"/>
          </p:cNvPicPr>
          <p:nvPr>
            <p:ph idx="13"/>
            <a:videoFile r:link="rId1"/>
          </p:nvPr>
        </p:nvPicPr>
        <p:blipFill>
          <a:blip r:embed="rId3"/>
          <a:stretch>
            <a:fillRect/>
          </a:stretch>
        </p:blipFill>
        <p:spPr>
          <a:xfrm>
            <a:off x="2896952" y="2334337"/>
            <a:ext cx="6396507" cy="3608552"/>
          </a:xfrm>
          <a:prstGeom prst="rect">
            <a:avLst/>
          </a:prstGeom>
          <a:ln>
            <a:noFill/>
          </a:ln>
          <a:effectLst>
            <a:outerShdw blurRad="190500" algn="tl" rotWithShape="0">
              <a:srgbClr val="000000">
                <a:alpha val="70000"/>
              </a:srgbClr>
            </a:outerShdw>
          </a:effectLst>
        </p:spPr>
      </p:pic>
      <p:sp>
        <p:nvSpPr>
          <p:cNvPr id="7" name="Textfeld 6">
            <a:extLst>
              <a:ext uri="{FF2B5EF4-FFF2-40B4-BE49-F238E27FC236}">
                <a16:creationId xmlns:a16="http://schemas.microsoft.com/office/drawing/2014/main" id="{43121066-D071-760F-A003-287E557F22E3}"/>
              </a:ext>
            </a:extLst>
          </p:cNvPr>
          <p:cNvSpPr txBox="1"/>
          <p:nvPr/>
        </p:nvSpPr>
        <p:spPr>
          <a:xfrm>
            <a:off x="4425474" y="5959475"/>
            <a:ext cx="3338946" cy="184666"/>
          </a:xfrm>
          <a:prstGeom prst="rect">
            <a:avLst/>
          </a:prstGeom>
          <a:noFill/>
        </p:spPr>
        <p:txBody>
          <a:bodyPr wrap="square">
            <a:spAutoFit/>
          </a:bodyPr>
          <a:lstStyle/>
          <a:p>
            <a:pPr algn="ctr"/>
            <a:r>
              <a:rPr lang="de-DE" sz="600" dirty="0">
                <a:solidFill>
                  <a:schemeClr val="bg1">
                    <a:lumMod val="50000"/>
                  </a:schemeClr>
                </a:solidFill>
              </a:rPr>
              <a:t>www.youtube.com/watch?v=P18EdAKuC1U</a:t>
            </a:r>
          </a:p>
        </p:txBody>
      </p:sp>
    </p:spTree>
    <p:extLst>
      <p:ext uri="{BB962C8B-B14F-4D97-AF65-F5344CB8AC3E}">
        <p14:creationId xmlns:p14="http://schemas.microsoft.com/office/powerpoint/2010/main" val="29642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nhaltsplatzhalter 7">
            <a:extLst>
              <a:ext uri="{FF2B5EF4-FFF2-40B4-BE49-F238E27FC236}">
                <a16:creationId xmlns:a16="http://schemas.microsoft.com/office/drawing/2014/main" id="{B584C7B5-CE82-8A5F-8221-4FB5B2E688EA}"/>
              </a:ext>
            </a:extLst>
          </p:cNvPr>
          <p:cNvGraphicFramePr>
            <a:graphicFrameLocks noGrp="1"/>
          </p:cNvGraphicFramePr>
          <p:nvPr>
            <p:ph idx="13"/>
            <p:extLst>
              <p:ext uri="{D42A27DB-BD31-4B8C-83A1-F6EECF244321}">
                <p14:modId xmlns:p14="http://schemas.microsoft.com/office/powerpoint/2010/main" val="300646852"/>
              </p:ext>
            </p:extLst>
          </p:nvPr>
        </p:nvGraphicFramePr>
        <p:xfrm>
          <a:off x="-2825448" y="3070385"/>
          <a:ext cx="16178033" cy="1813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Bildplatzhalter 13" descr="Ein Bild, das Text, Elektronik, Schwarz, Dunkel enthält.&#10;&#10;Automatisch generierte Beschreibung">
            <a:extLst>
              <a:ext uri="{FF2B5EF4-FFF2-40B4-BE49-F238E27FC236}">
                <a16:creationId xmlns:a16="http://schemas.microsoft.com/office/drawing/2014/main" id="{62F23469-0F15-000A-B223-8B5DBF85CB66}"/>
              </a:ext>
            </a:extLst>
          </p:cNvPr>
          <p:cNvPicPr>
            <a:picLocks noChangeAspect="1"/>
          </p:cNvPicPr>
          <p:nvPr/>
        </p:nvPicPr>
        <p:blipFill>
          <a:blip r:embed="rId12" cstate="print">
            <a:extLst>
              <a:ext uri="{28A0092B-C50C-407E-A947-70E740481C1C}">
                <a14:useLocalDpi xmlns:a14="http://schemas.microsoft.com/office/drawing/2010/main" val="0"/>
              </a:ext>
            </a:extLst>
          </a:blip>
          <a:srcRect t="11443" b="11443"/>
          <a:stretch>
            <a:fillRect/>
          </a:stretch>
        </p:blipFill>
        <p:spPr>
          <a:xfrm>
            <a:off x="7967700" y="2000986"/>
            <a:ext cx="2433233" cy="1251762"/>
          </a:xfrm>
          <a:prstGeom prst="rect">
            <a:avLst/>
          </a:prstGeom>
        </p:spPr>
      </p:pic>
      <p:sp>
        <p:nvSpPr>
          <p:cNvPr id="13" name="Textfeld 12">
            <a:extLst>
              <a:ext uri="{FF2B5EF4-FFF2-40B4-BE49-F238E27FC236}">
                <a16:creationId xmlns:a16="http://schemas.microsoft.com/office/drawing/2014/main" id="{EC5E1715-0F9D-7DE6-023B-59F6AC130D25}"/>
              </a:ext>
            </a:extLst>
          </p:cNvPr>
          <p:cNvSpPr txBox="1"/>
          <p:nvPr/>
        </p:nvSpPr>
        <p:spPr>
          <a:xfrm>
            <a:off x="7967700" y="3252748"/>
            <a:ext cx="1640427" cy="276999"/>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23965"/>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12</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sp>
        <p:nvSpPr>
          <p:cNvPr id="5" name="Textfeld 4">
            <a:extLst>
              <a:ext uri="{FF2B5EF4-FFF2-40B4-BE49-F238E27FC236}">
                <a16:creationId xmlns:a16="http://schemas.microsoft.com/office/drawing/2014/main" id="{B29375A9-1B8D-FF9B-4D8A-2460F212087F}"/>
              </a:ext>
            </a:extLst>
          </p:cNvPr>
          <p:cNvSpPr txBox="1"/>
          <p:nvPr/>
        </p:nvSpPr>
        <p:spPr>
          <a:xfrm>
            <a:off x="4444409" y="3674959"/>
            <a:ext cx="2314937" cy="184666"/>
          </a:xfrm>
          <a:prstGeom prst="rect">
            <a:avLst/>
          </a:prstGeom>
          <a:noFill/>
        </p:spPr>
        <p:txBody>
          <a:bodyPr wrap="square" rtlCol="0">
            <a:spAutoFit/>
          </a:bodyPr>
          <a:lstStyle/>
          <a:p>
            <a:r>
              <a:rPr lang="de-DE" sz="600" dirty="0">
                <a:solidFill>
                  <a:schemeClr val="tx1">
                    <a:lumMod val="50000"/>
                    <a:lumOff val="50000"/>
                  </a:schemeClr>
                </a:solidFill>
              </a:rPr>
              <a:t>github.com/iperov/DeepFaceLive</a:t>
            </a:r>
          </a:p>
        </p:txBody>
      </p:sp>
      <p:pic>
        <p:nvPicPr>
          <p:cNvPr id="6" name="141644768-84850252-ba89-4dac-8113-63089156f048">
            <a:hlinkClick r:id="" action="ppaction://media"/>
            <a:extLst>
              <a:ext uri="{FF2B5EF4-FFF2-40B4-BE49-F238E27FC236}">
                <a16:creationId xmlns:a16="http://schemas.microsoft.com/office/drawing/2014/main" id="{D7876260-C2C6-A917-6A3F-9EC187FF025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477528" y="2279589"/>
            <a:ext cx="3440893" cy="1155164"/>
          </a:xfrm>
          <a:prstGeom prst="rect">
            <a:avLst/>
          </a:prstGeom>
        </p:spPr>
      </p:pic>
      <p:pic>
        <p:nvPicPr>
          <p:cNvPr id="7" name="166425082-48aa550e-b304-4082-b3a7-e676f9b441ef">
            <a:hlinkClick r:id="" action="ppaction://media"/>
            <a:extLst>
              <a:ext uri="{FF2B5EF4-FFF2-40B4-BE49-F238E27FC236}">
                <a16:creationId xmlns:a16="http://schemas.microsoft.com/office/drawing/2014/main" id="{479F3FB3-547E-F030-F71E-66DD1446243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566793" y="3924906"/>
            <a:ext cx="3262364" cy="1251762"/>
          </a:xfrm>
          <a:prstGeom prst="rect">
            <a:avLst/>
          </a:prstGeom>
        </p:spPr>
      </p:pic>
    </p:spTree>
    <p:extLst>
      <p:ext uri="{BB962C8B-B14F-4D97-AF65-F5344CB8AC3E}">
        <p14:creationId xmlns:p14="http://schemas.microsoft.com/office/powerpoint/2010/main" val="36690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13</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„State </a:t>
            </a:r>
            <a:r>
              <a:rPr lang="de-DE" dirty="0" err="1"/>
              <a:t>of</a:t>
            </a:r>
            <a:r>
              <a:rPr lang="de-DE" dirty="0"/>
              <a:t> The Art“ Beispiel</a:t>
            </a:r>
          </a:p>
        </p:txBody>
      </p:sp>
      <p:pic>
        <p:nvPicPr>
          <p:cNvPr id="6" name="Grafik 5">
            <a:extLst>
              <a:ext uri="{FF2B5EF4-FFF2-40B4-BE49-F238E27FC236}">
                <a16:creationId xmlns:a16="http://schemas.microsoft.com/office/drawing/2014/main" id="{07AFFA22-9740-F502-D623-6387B9027D2C}"/>
              </a:ext>
            </a:extLst>
          </p:cNvPr>
          <p:cNvPicPr>
            <a:picLocks noChangeAspect="1"/>
          </p:cNvPicPr>
          <p:nvPr/>
        </p:nvPicPr>
        <p:blipFill>
          <a:blip r:embed="rId3"/>
          <a:stretch>
            <a:fillRect/>
          </a:stretch>
        </p:blipFill>
        <p:spPr>
          <a:xfrm>
            <a:off x="2346722" y="2258841"/>
            <a:ext cx="7251947" cy="4085657"/>
          </a:xfrm>
          <a:prstGeom prst="rect">
            <a:avLst/>
          </a:prstGeom>
        </p:spPr>
      </p:pic>
      <p:sp>
        <p:nvSpPr>
          <p:cNvPr id="8" name="Vertical Text Placeholder 4">
            <a:extLst>
              <a:ext uri="{FF2B5EF4-FFF2-40B4-BE49-F238E27FC236}">
                <a16:creationId xmlns:a16="http://schemas.microsoft.com/office/drawing/2014/main" id="{7A992D35-C0EB-81B9-2474-59387B67E2F5}"/>
              </a:ext>
            </a:extLst>
          </p:cNvPr>
          <p:cNvSpPr>
            <a:spLocks noGrp="1"/>
          </p:cNvSpPr>
          <p:nvPr>
            <p:ph type="body" orient="vert" idx="13"/>
          </p:nvPr>
        </p:nvSpPr>
        <p:spPr>
          <a:xfrm>
            <a:off x="781843" y="1932840"/>
            <a:ext cx="3129758" cy="430597"/>
          </a:xfrm>
        </p:spPr>
        <p:txBody>
          <a:bodyPr/>
          <a:lstStyle/>
          <a:p>
            <a:r>
              <a:rPr lang="en-US" b="1" dirty="0"/>
              <a:t>Celebrity Matching:</a:t>
            </a:r>
          </a:p>
        </p:txBody>
      </p:sp>
    </p:spTree>
    <p:extLst>
      <p:ext uri="{BB962C8B-B14F-4D97-AF65-F5344CB8AC3E}">
        <p14:creationId xmlns:p14="http://schemas.microsoft.com/office/powerpoint/2010/main" val="83436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E478E6-0929-6958-F092-1B9DBD56533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56D880BF-7CE6-A0AA-F5E6-5E2BE42BDC9C}"/>
              </a:ext>
            </a:extLst>
          </p:cNvPr>
          <p:cNvSpPr>
            <a:spLocks noGrp="1"/>
          </p:cNvSpPr>
          <p:nvPr>
            <p:ph type="sldNum" sz="quarter" idx="12"/>
          </p:nvPr>
        </p:nvSpPr>
        <p:spPr/>
        <p:txBody>
          <a:bodyPr/>
          <a:lstStyle/>
          <a:p>
            <a:fld id="{38C8B667-3734-4FD9-9F7F-A4B0DFB430C1}" type="slidenum">
              <a:rPr lang="de-DE" smtClean="0"/>
              <a:t>14</a:t>
            </a:fld>
            <a:endParaRPr lang="de-DE"/>
          </a:p>
        </p:txBody>
      </p:sp>
      <p:sp>
        <p:nvSpPr>
          <p:cNvPr id="4" name="Titel 3">
            <a:extLst>
              <a:ext uri="{FF2B5EF4-FFF2-40B4-BE49-F238E27FC236}">
                <a16:creationId xmlns:a16="http://schemas.microsoft.com/office/drawing/2014/main" id="{33F2C99B-7939-B938-73F2-83DDA33770B1}"/>
              </a:ext>
            </a:extLst>
          </p:cNvPr>
          <p:cNvSpPr>
            <a:spLocks noGrp="1"/>
          </p:cNvSpPr>
          <p:nvPr>
            <p:ph type="title"/>
          </p:nvPr>
        </p:nvSpPr>
        <p:spPr/>
        <p:txBody>
          <a:bodyPr/>
          <a:lstStyle/>
          <a:p>
            <a:r>
              <a:rPr lang="de-DE"/>
              <a:t>Was ist KI?</a:t>
            </a:r>
          </a:p>
        </p:txBody>
      </p:sp>
      <p:pic>
        <p:nvPicPr>
          <p:cNvPr id="6" name="Online Media 5" title="Künstliche Intelligenz in 2 Minuten erklärt: Was ist eigentlich KI?">
            <a:hlinkClick r:id="" action="ppaction://media"/>
            <a:extLst>
              <a:ext uri="{FF2B5EF4-FFF2-40B4-BE49-F238E27FC236}">
                <a16:creationId xmlns:a16="http://schemas.microsoft.com/office/drawing/2014/main" id="{3DD14DBE-FCA1-42A0-7206-B34C7C35DA76}"/>
              </a:ext>
            </a:extLst>
          </p:cNvPr>
          <p:cNvPicPr>
            <a:picLocks noGrp="1" noRot="1" noChangeAspect="1"/>
          </p:cNvPicPr>
          <p:nvPr>
            <p:ph idx="13"/>
            <a:videoFile r:link="rId1"/>
          </p:nvPr>
        </p:nvPicPr>
        <p:blipFill>
          <a:blip r:embed="rId3"/>
          <a:stretch>
            <a:fillRect/>
          </a:stretch>
        </p:blipFill>
        <p:spPr>
          <a:xfrm>
            <a:off x="2255540" y="1877292"/>
            <a:ext cx="7680919" cy="4309944"/>
          </a:xfrm>
        </p:spPr>
      </p:pic>
      <p:sp>
        <p:nvSpPr>
          <p:cNvPr id="7" name="Textfeld 6">
            <a:extLst>
              <a:ext uri="{FF2B5EF4-FFF2-40B4-BE49-F238E27FC236}">
                <a16:creationId xmlns:a16="http://schemas.microsoft.com/office/drawing/2014/main" id="{10C48A63-AA95-5F1F-E1C0-657FBFBDDD3C}"/>
              </a:ext>
            </a:extLst>
          </p:cNvPr>
          <p:cNvSpPr txBox="1"/>
          <p:nvPr/>
        </p:nvSpPr>
        <p:spPr>
          <a:xfrm>
            <a:off x="1800038" y="6248600"/>
            <a:ext cx="8589818" cy="184666"/>
          </a:xfrm>
          <a:prstGeom prst="rect">
            <a:avLst/>
          </a:prstGeom>
          <a:noFill/>
        </p:spPr>
        <p:txBody>
          <a:bodyPr wrap="square">
            <a:spAutoFit/>
          </a:bodyPr>
          <a:lstStyle/>
          <a:p>
            <a:pPr algn="ctr"/>
            <a:r>
              <a:rPr lang="de-DE" sz="600" dirty="0">
                <a:solidFill>
                  <a:schemeClr val="bg1">
                    <a:lumMod val="50000"/>
                  </a:schemeClr>
                </a:solidFill>
              </a:rPr>
              <a:t>www.youtube.com/watch?v=sDt5bTQBJis</a:t>
            </a:r>
          </a:p>
        </p:txBody>
      </p:sp>
    </p:spTree>
    <p:extLst>
      <p:ext uri="{BB962C8B-B14F-4D97-AF65-F5344CB8AC3E}">
        <p14:creationId xmlns:p14="http://schemas.microsoft.com/office/powerpoint/2010/main" val="391331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15</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54331"/>
            <a:ext cx="11377084" cy="907794"/>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en-US" b="1" dirty="0" err="1"/>
              <a:t>Künstliche</a:t>
            </a:r>
            <a:r>
              <a:rPr lang="en-US" b="1" dirty="0"/>
              <a:t> </a:t>
            </a:r>
            <a:r>
              <a:rPr lang="en-US" b="1" dirty="0" err="1"/>
              <a:t>Intelligenz</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extLst>
              <p:ext uri="{D42A27DB-BD31-4B8C-83A1-F6EECF244321}">
                <p14:modId xmlns:p14="http://schemas.microsoft.com/office/powerpoint/2010/main" val="1446447321"/>
              </p:ext>
            </p:extLst>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287532"/>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Treffen</a:t>
            </a:r>
            <a:r>
              <a:rPr lang="en-US" dirty="0"/>
              <a:t> von </a:t>
            </a:r>
            <a:r>
              <a:rPr lang="en-US" dirty="0" err="1"/>
              <a:t>Entscheidungen</a:t>
            </a:r>
            <a:r>
              <a:rPr lang="en-US" dirty="0"/>
              <a:t> &amp; </a:t>
            </a:r>
            <a:r>
              <a:rPr lang="en-US" dirty="0" err="1"/>
              <a:t>Lösen</a:t>
            </a:r>
            <a:r>
              <a:rPr lang="en-US" dirty="0"/>
              <a:t> von </a:t>
            </a:r>
            <a:r>
              <a:rPr lang="en-US" dirty="0" err="1"/>
              <a:t>Problemen</a:t>
            </a:r>
            <a:endParaRPr lang="en-US" dirty="0"/>
          </a:p>
          <a:p>
            <a:pPr marL="342900" lvl="8" indent="-342900">
              <a:lnSpc>
                <a:spcPct val="150000"/>
              </a:lnSpc>
              <a:buFont typeface="Wingdings" panose="05000000000000000000" pitchFamily="2" charset="2"/>
              <a:buChar char="Ø"/>
            </a:pPr>
            <a:r>
              <a:rPr lang="en-US" dirty="0" err="1"/>
              <a:t>Häufig</a:t>
            </a:r>
            <a:r>
              <a:rPr lang="en-US" dirty="0"/>
              <a:t> </a:t>
            </a:r>
            <a:r>
              <a:rPr lang="en-US" dirty="0" err="1"/>
              <a:t>basierend</a:t>
            </a:r>
            <a:r>
              <a:rPr lang="en-US" dirty="0"/>
              <a:t> auf </a:t>
            </a:r>
            <a:r>
              <a:rPr lang="en-US" dirty="0" err="1"/>
              <a:t>Expertensystemen</a:t>
            </a:r>
            <a:r>
              <a:rPr lang="en-US" dirty="0"/>
              <a:t> und </a:t>
            </a:r>
            <a:r>
              <a:rPr lang="en-US" dirty="0" err="1"/>
              <a:t>vordefinierten</a:t>
            </a:r>
            <a:r>
              <a:rPr lang="en-US" dirty="0"/>
              <a:t> </a:t>
            </a:r>
            <a:r>
              <a:rPr lang="en-US" dirty="0" err="1"/>
              <a:t>Regeln</a:t>
            </a:r>
            <a:endParaRPr lang="en-US" dirty="0"/>
          </a:p>
        </p:txBody>
      </p:sp>
    </p:spTree>
    <p:extLst>
      <p:ext uri="{BB962C8B-B14F-4D97-AF65-F5344CB8AC3E}">
        <p14:creationId xmlns:p14="http://schemas.microsoft.com/office/powerpoint/2010/main" val="2642368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16</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34347"/>
            <a:ext cx="11377084" cy="927778"/>
          </a:xfrm>
        </p:spPr>
        <p:txBody>
          <a:bodyPr anchor="t">
            <a:normAutofit/>
          </a:bodyPr>
          <a:lstStyle/>
          <a:p>
            <a:r>
              <a:rPr lang="de-DE" dirty="0"/>
              <a:t>Einfache KI</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5007346" y="2068158"/>
            <a:ext cx="6091345" cy="518661"/>
          </a:xfrm>
        </p:spPr>
        <p:txBody>
          <a:bodyPr/>
          <a:lstStyle/>
          <a:p>
            <a:r>
              <a:rPr lang="de-DE" b="1" dirty="0"/>
              <a:t>Pizza Chatbot:</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feld 4">
            <a:extLst>
              <a:ext uri="{FF2B5EF4-FFF2-40B4-BE49-F238E27FC236}">
                <a16:creationId xmlns:a16="http://schemas.microsoft.com/office/drawing/2014/main" id="{FBA0CA8F-55D5-AF53-ADF7-B35BA4E432D8}"/>
              </a:ext>
            </a:extLst>
          </p:cNvPr>
          <p:cNvSpPr txBox="1"/>
          <p:nvPr/>
        </p:nvSpPr>
        <p:spPr>
          <a:xfrm>
            <a:off x="5505451" y="2811704"/>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I‘d</a:t>
            </a:r>
            <a:r>
              <a:rPr lang="de-DE" sz="1600" dirty="0">
                <a:solidFill>
                  <a:schemeClr val="accent1">
                    <a:lumMod val="75000"/>
                  </a:schemeClr>
                </a:solidFill>
                <a:latin typeface="Calibri" panose="020F0502020204030204" pitchFamily="34" charset="0"/>
                <a:cs typeface="Calibri" panose="020F0502020204030204" pitchFamily="34" charset="0"/>
              </a:rPr>
              <a:t> like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order</a:t>
            </a:r>
            <a:r>
              <a:rPr lang="de-DE" sz="1600" dirty="0">
                <a:solidFill>
                  <a:schemeClr val="accent1">
                    <a:lumMod val="75000"/>
                  </a:schemeClr>
                </a:solidFill>
                <a:latin typeface="Calibri" panose="020F0502020204030204" pitchFamily="34" charset="0"/>
                <a:cs typeface="Calibri" panose="020F0502020204030204" pitchFamily="34" charset="0"/>
              </a:rPr>
              <a:t> a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with</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mushrooms</a:t>
            </a:r>
            <a:r>
              <a:rPr lang="de-DE" sz="1600" dirty="0">
                <a:solidFill>
                  <a:schemeClr val="accent1">
                    <a:lumMod val="75000"/>
                  </a:schemeClr>
                </a:solidFill>
                <a:latin typeface="Calibri" panose="020F0502020204030204" pitchFamily="34" charset="0"/>
                <a:cs typeface="Calibri" panose="020F0502020204030204" pitchFamily="34" charset="0"/>
              </a:rPr>
              <a:t> and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BC193386-BCEF-1264-39F7-937B4CEF6F91}"/>
              </a:ext>
            </a:extLst>
          </p:cNvPr>
          <p:cNvSpPr txBox="1"/>
          <p:nvPr/>
        </p:nvSpPr>
        <p:spPr>
          <a:xfrm>
            <a:off x="6467475" y="2588924"/>
            <a:ext cx="5448300"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Hello! Welcome to </a:t>
            </a:r>
            <a:r>
              <a:rPr lang="en-US" sz="1600" b="0" i="1" dirty="0" err="1">
                <a:solidFill>
                  <a:schemeClr val="accent5">
                    <a:lumMod val="75000"/>
                  </a:schemeClr>
                </a:solidFill>
                <a:effectLst/>
                <a:latin typeface="Calibri" panose="020F0502020204030204" pitchFamily="34" charset="0"/>
                <a:cs typeface="Calibri" panose="020F0502020204030204" pitchFamily="34" charset="0"/>
              </a:rPr>
              <a:t>PizzaBot</a:t>
            </a:r>
            <a:r>
              <a:rPr lang="en-US" sz="1600" b="0" i="1" dirty="0">
                <a:solidFill>
                  <a:schemeClr val="accent5">
                    <a:lumMod val="75000"/>
                  </a:schemeClr>
                </a:solidFill>
                <a:effectLst/>
                <a:latin typeface="Calibri" panose="020F0502020204030204" pitchFamily="34" charset="0"/>
                <a:cs typeface="Calibri" panose="020F0502020204030204" pitchFamily="34" charset="0"/>
              </a:rPr>
              <a:t>. How can I assist you today?</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CE688F7A-9D84-17BD-1D68-0D2B2E9E37DC}"/>
              </a:ext>
            </a:extLst>
          </p:cNvPr>
          <p:cNvSpPr txBox="1"/>
          <p:nvPr/>
        </p:nvSpPr>
        <p:spPr>
          <a:xfrm>
            <a:off x="6467475" y="3232877"/>
            <a:ext cx="5724525" cy="338554"/>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Great! What size of pizza would you like: small, medium, or large?</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2" name="Textfeld 11">
            <a:extLst>
              <a:ext uri="{FF2B5EF4-FFF2-40B4-BE49-F238E27FC236}">
                <a16:creationId xmlns:a16="http://schemas.microsoft.com/office/drawing/2014/main" id="{AED7B2DC-7024-B0FF-1E0F-F80A781C4167}"/>
              </a:ext>
            </a:extLst>
          </p:cNvPr>
          <p:cNvSpPr txBox="1"/>
          <p:nvPr/>
        </p:nvSpPr>
        <p:spPr>
          <a:xfrm>
            <a:off x="5505451" y="3457933"/>
            <a:ext cx="5916031" cy="423449"/>
          </a:xfrm>
          <a:prstGeom prst="rect">
            <a:avLst/>
          </a:prstGeom>
          <a:noFill/>
        </p:spPr>
        <p:txBody>
          <a:bodyPr wrap="square">
            <a:spAutoFit/>
          </a:bodyPr>
          <a:lstStyle/>
          <a:p>
            <a:pPr marL="0" lvl="8">
              <a:lnSpc>
                <a:spcPct val="150000"/>
              </a:lnSpc>
            </a:pPr>
            <a:r>
              <a:rPr lang="de-DE" sz="1600" dirty="0">
                <a:solidFill>
                  <a:schemeClr val="accent1">
                    <a:lumMod val="75000"/>
                  </a:schemeClr>
                </a:solidFill>
                <a:latin typeface="Calibri" panose="020F0502020204030204" pitchFamily="34" charset="0"/>
                <a:cs typeface="Calibri" panose="020F0502020204030204" pitchFamily="34" charset="0"/>
              </a:rPr>
              <a:t>A </a:t>
            </a:r>
            <a:r>
              <a:rPr lang="de-DE" sz="1600" dirty="0">
                <a:solidFill>
                  <a:schemeClr val="accent1">
                    <a:lumMod val="75000"/>
                  </a:schemeClr>
                </a:solidFill>
                <a:highlight>
                  <a:srgbClr val="FFFF00"/>
                </a:highlight>
                <a:latin typeface="Calibri" panose="020F0502020204030204" pitchFamily="34" charset="0"/>
                <a:cs typeface="Calibri" panose="020F0502020204030204" pitchFamily="34" charset="0"/>
              </a:rPr>
              <a:t>medium</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please</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5" name="Textfeld 14">
            <a:extLst>
              <a:ext uri="{FF2B5EF4-FFF2-40B4-BE49-F238E27FC236}">
                <a16:creationId xmlns:a16="http://schemas.microsoft.com/office/drawing/2014/main" id="{26ABCFAA-36A2-3DAA-7AB1-30E1BD5A4195}"/>
              </a:ext>
            </a:extLst>
          </p:cNvPr>
          <p:cNvSpPr txBox="1"/>
          <p:nvPr/>
        </p:nvSpPr>
        <p:spPr>
          <a:xfrm>
            <a:off x="6467475" y="387176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Excellent choice! Your total is $12. Would you like to proceed with the order?</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DDCED34-CDDA-6BE9-62A7-B57167C138A4}"/>
              </a:ext>
            </a:extLst>
          </p:cNvPr>
          <p:cNvSpPr txBox="1"/>
          <p:nvPr/>
        </p:nvSpPr>
        <p:spPr>
          <a:xfrm>
            <a:off x="5505450" y="4339291"/>
            <a:ext cx="5916031" cy="423449"/>
          </a:xfrm>
          <a:prstGeom prst="rect">
            <a:avLst/>
          </a:prstGeom>
          <a:noFill/>
        </p:spPr>
        <p:txBody>
          <a:bodyPr wrap="square">
            <a:spAutoFit/>
          </a:bodyPr>
          <a:lstStyle/>
          <a:p>
            <a:pPr marL="0" lvl="8">
              <a:lnSpc>
                <a:spcPct val="150000"/>
              </a:lnSpc>
            </a:pPr>
            <a:r>
              <a:rPr lang="de-DE" sz="1600" dirty="0" err="1">
                <a:solidFill>
                  <a:schemeClr val="accent1">
                    <a:lumMod val="75000"/>
                  </a:schemeClr>
                </a:solidFill>
                <a:latin typeface="Calibri" panose="020F0502020204030204" pitchFamily="34" charset="0"/>
                <a:cs typeface="Calibri" panose="020F0502020204030204" pitchFamily="34" charset="0"/>
              </a:rPr>
              <a:t>Could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you</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add</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highlight>
                  <a:srgbClr val="FFFF00"/>
                </a:highlight>
                <a:latin typeface="Calibri" panose="020F0502020204030204" pitchFamily="34" charset="0"/>
                <a:cs typeface="Calibri" panose="020F0502020204030204" pitchFamily="34" charset="0"/>
              </a:rPr>
              <a:t>paprika</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only</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to</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one</a:t>
            </a:r>
            <a:r>
              <a:rPr lang="de-DE" sz="1600" dirty="0">
                <a:solidFill>
                  <a:schemeClr val="accent1">
                    <a:lumMod val="75000"/>
                  </a:schemeClr>
                </a:solidFill>
                <a:latin typeface="Calibri" panose="020F0502020204030204" pitchFamily="34" charset="0"/>
                <a:cs typeface="Calibri" panose="020F0502020204030204" pitchFamily="34" charset="0"/>
              </a:rPr>
              <a:t> half </a:t>
            </a:r>
            <a:r>
              <a:rPr lang="de-DE" sz="1600" dirty="0" err="1">
                <a:solidFill>
                  <a:schemeClr val="accent1">
                    <a:lumMod val="75000"/>
                  </a:schemeClr>
                </a:solidFill>
                <a:latin typeface="Calibri" panose="020F0502020204030204" pitchFamily="34" charset="0"/>
                <a:cs typeface="Calibri" panose="020F0502020204030204" pitchFamily="34" charset="0"/>
              </a:rPr>
              <a:t>of</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the</a:t>
            </a:r>
            <a:r>
              <a:rPr lang="de-DE" sz="1600" dirty="0">
                <a:solidFill>
                  <a:schemeClr val="accent1">
                    <a:lumMod val="75000"/>
                  </a:schemeClr>
                </a:solidFill>
                <a:latin typeface="Calibri" panose="020F0502020204030204" pitchFamily="34" charset="0"/>
                <a:cs typeface="Calibri" panose="020F0502020204030204" pitchFamily="34" charset="0"/>
              </a:rPr>
              <a:t> </a:t>
            </a:r>
            <a:r>
              <a:rPr lang="de-DE" sz="1600" dirty="0" err="1">
                <a:solidFill>
                  <a:schemeClr val="accent1">
                    <a:lumMod val="75000"/>
                  </a:schemeClr>
                </a:solidFill>
                <a:latin typeface="Calibri" panose="020F0502020204030204" pitchFamily="34" charset="0"/>
                <a:cs typeface="Calibri" panose="020F0502020204030204" pitchFamily="34" charset="0"/>
              </a:rPr>
              <a:t>pizza</a:t>
            </a:r>
            <a:r>
              <a:rPr lang="de-DE" sz="1600" dirty="0">
                <a:solidFill>
                  <a:schemeClr val="accent1">
                    <a:lumMod val="75000"/>
                  </a:schemeClr>
                </a:solidFill>
                <a:latin typeface="Calibri" panose="020F0502020204030204" pitchFamily="34" charset="0"/>
                <a:cs typeface="Calibri" panose="020F0502020204030204" pitchFamily="34" charset="0"/>
              </a:rPr>
              <a:t>?</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43771639-4A96-57FD-62DB-8F1931D23BC2}"/>
              </a:ext>
            </a:extLst>
          </p:cNvPr>
          <p:cNvSpPr txBox="1"/>
          <p:nvPr/>
        </p:nvSpPr>
        <p:spPr>
          <a:xfrm>
            <a:off x="6467475" y="4768628"/>
            <a:ext cx="5724525" cy="584775"/>
          </a:xfrm>
          <a:prstGeom prst="rect">
            <a:avLst/>
          </a:prstGeom>
          <a:noFill/>
        </p:spPr>
        <p:txBody>
          <a:bodyPr wrap="square">
            <a:spAutoFit/>
          </a:bodyPr>
          <a:lstStyle/>
          <a:p>
            <a:r>
              <a:rPr lang="en-US" sz="1600" b="0" i="1" dirty="0">
                <a:solidFill>
                  <a:schemeClr val="accent5">
                    <a:lumMod val="75000"/>
                  </a:schemeClr>
                </a:solidFill>
                <a:effectLst/>
                <a:latin typeface="Calibri" panose="020F0502020204030204" pitchFamily="34" charset="0"/>
                <a:cs typeface="Calibri" panose="020F0502020204030204" pitchFamily="34" charset="0"/>
              </a:rPr>
              <a:t>Sorry I cannot do that. Paprika is already part of your pizza’s topping.</a:t>
            </a:r>
            <a:endParaRPr lang="en-US" sz="1600" i="1" dirty="0">
              <a:solidFill>
                <a:schemeClr val="accent5">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7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P spid="15"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17</a:t>
            </a:fld>
            <a:endParaRPr lang="de-DE"/>
          </a:p>
        </p:txBody>
      </p:sp>
      <p:sp>
        <p:nvSpPr>
          <p:cNvPr id="4" name="Titel 3">
            <a:extLst>
              <a:ext uri="{FF2B5EF4-FFF2-40B4-BE49-F238E27FC236}">
                <a16:creationId xmlns:a16="http://schemas.microsoft.com/office/drawing/2014/main" id="{79114A4D-AFC4-AE7A-04F0-57A33A93A49D}"/>
              </a:ext>
            </a:extLst>
          </p:cNvPr>
          <p:cNvSpPr>
            <a:spLocks noGrp="1"/>
          </p:cNvSpPr>
          <p:nvPr>
            <p:ph type="title"/>
          </p:nvPr>
        </p:nvSpPr>
        <p:spPr>
          <a:xfrm>
            <a:off x="406405" y="847655"/>
            <a:ext cx="11377084" cy="914469"/>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1691839"/>
          </a:xfrm>
        </p:spPr>
        <p:txBody>
          <a:bodyPr/>
          <a:lstStyle/>
          <a:p>
            <a:r>
              <a:rPr lang="de-DE" b="1" dirty="0"/>
              <a:t>M</a:t>
            </a:r>
            <a:r>
              <a:rPr lang="en-US" b="1" dirty="0" err="1"/>
              <a:t>aschinelles</a:t>
            </a:r>
            <a:r>
              <a:rPr lang="en-US" b="1" dirty="0"/>
              <a:t> </a:t>
            </a:r>
            <a:r>
              <a:rPr lang="en-US" b="1" dirty="0" err="1"/>
              <a:t>Lernen</a:t>
            </a:r>
            <a:r>
              <a:rPr lang="en-US" b="1" dirty="0"/>
              <a:t>:</a:t>
            </a:r>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feld 21">
            <a:extLst>
              <a:ext uri="{FF2B5EF4-FFF2-40B4-BE49-F238E27FC236}">
                <a16:creationId xmlns:a16="http://schemas.microsoft.com/office/drawing/2014/main" id="{3C6F45B6-86D7-429C-7317-A9470503A195}"/>
              </a:ext>
            </a:extLst>
          </p:cNvPr>
          <p:cNvSpPr txBox="1"/>
          <p:nvPr/>
        </p:nvSpPr>
        <p:spPr>
          <a:xfrm>
            <a:off x="5496716" y="2502170"/>
            <a:ext cx="5916031" cy="1703030"/>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en-US" dirty="0" err="1"/>
              <a:t>Selbstständiges</a:t>
            </a:r>
            <a:r>
              <a:rPr lang="en-US" dirty="0"/>
              <a:t> </a:t>
            </a:r>
            <a:r>
              <a:rPr lang="en-US" dirty="0" err="1"/>
              <a:t>Lernen</a:t>
            </a:r>
            <a:r>
              <a:rPr lang="en-US" dirty="0"/>
              <a:t> von </a:t>
            </a:r>
            <a:r>
              <a:rPr lang="en-US" dirty="0" err="1"/>
              <a:t>Mustern</a:t>
            </a:r>
            <a:r>
              <a:rPr lang="en-US" dirty="0"/>
              <a:t> auf Basis von </a:t>
            </a:r>
            <a:r>
              <a:rPr lang="en-US" dirty="0" err="1"/>
              <a:t>Daten</a:t>
            </a:r>
            <a:r>
              <a:rPr lang="en-US" dirty="0"/>
              <a:t>.</a:t>
            </a:r>
          </a:p>
          <a:p>
            <a:pPr marL="342900" lvl="8" indent="-342900">
              <a:lnSpc>
                <a:spcPct val="150000"/>
              </a:lnSpc>
              <a:buFont typeface="Wingdings" panose="05000000000000000000" pitchFamily="2" charset="2"/>
              <a:buChar char="Ø"/>
            </a:pPr>
            <a:r>
              <a:rPr lang="en-US" dirty="0" err="1"/>
              <a:t>Verbesserung</a:t>
            </a:r>
            <a:r>
              <a:rPr lang="en-US" dirty="0"/>
              <a:t> von </a:t>
            </a:r>
            <a:r>
              <a:rPr lang="en-US" dirty="0" err="1"/>
              <a:t>Vorhersagen</a:t>
            </a:r>
            <a:r>
              <a:rPr lang="en-US" dirty="0"/>
              <a:t> </a:t>
            </a:r>
            <a:r>
              <a:rPr lang="en-US" dirty="0" err="1"/>
              <a:t>durch</a:t>
            </a:r>
            <a:r>
              <a:rPr lang="en-US" dirty="0"/>
              <a:t> Training.</a:t>
            </a:r>
          </a:p>
          <a:p>
            <a:pPr marL="342900" lvl="8" indent="-342900">
              <a:lnSpc>
                <a:spcPct val="150000"/>
              </a:lnSpc>
              <a:buFont typeface="Wingdings" panose="05000000000000000000" pitchFamily="2" charset="2"/>
              <a:buChar char="Ø"/>
            </a:pPr>
            <a:endParaRPr lang="en-US" dirty="0"/>
          </a:p>
        </p:txBody>
      </p:sp>
      <p:cxnSp>
        <p:nvCxnSpPr>
          <p:cNvPr id="7" name="Gerade Verbindung mit Pfeil 6">
            <a:extLst>
              <a:ext uri="{FF2B5EF4-FFF2-40B4-BE49-F238E27FC236}">
                <a16:creationId xmlns:a16="http://schemas.microsoft.com/office/drawing/2014/main" id="{1A23167F-24A0-8569-A405-E5E258A5BE49}"/>
              </a:ext>
            </a:extLst>
          </p:cNvPr>
          <p:cNvCxnSpPr>
            <a:cxnSpLocks/>
          </p:cNvCxnSpPr>
          <p:nvPr/>
        </p:nvCxnSpPr>
        <p:spPr>
          <a:xfrm flipH="1">
            <a:off x="6048375" y="4114800"/>
            <a:ext cx="466725" cy="8763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DC5F851D-605D-855D-0D97-245E93D780CD}"/>
              </a:ext>
            </a:extLst>
          </p:cNvPr>
          <p:cNvCxnSpPr>
            <a:cxnSpLocks/>
            <a:stCxn id="22" idx="2"/>
            <a:endCxn id="18" idx="0"/>
          </p:cNvCxnSpPr>
          <p:nvPr/>
        </p:nvCxnSpPr>
        <p:spPr>
          <a:xfrm>
            <a:off x="8454732" y="4205200"/>
            <a:ext cx="12904" cy="12232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77FCAC7D-C9FE-1852-942C-34210356632E}"/>
              </a:ext>
            </a:extLst>
          </p:cNvPr>
          <p:cNvCxnSpPr>
            <a:cxnSpLocks/>
          </p:cNvCxnSpPr>
          <p:nvPr/>
        </p:nvCxnSpPr>
        <p:spPr>
          <a:xfrm>
            <a:off x="10277475" y="4176625"/>
            <a:ext cx="609600" cy="8144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Vertical Text Placeholder 4">
            <a:extLst>
              <a:ext uri="{FF2B5EF4-FFF2-40B4-BE49-F238E27FC236}">
                <a16:creationId xmlns:a16="http://schemas.microsoft.com/office/drawing/2014/main" id="{4783930F-1044-D4F8-0BCB-9D720546F4F9}"/>
              </a:ext>
            </a:extLst>
          </p:cNvPr>
          <p:cNvSpPr txBox="1">
            <a:spLocks/>
          </p:cNvSpPr>
          <p:nvPr/>
        </p:nvSpPr>
        <p:spPr>
          <a:xfrm>
            <a:off x="4581525" y="5029895"/>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Supervised Learning</a:t>
            </a:r>
          </a:p>
        </p:txBody>
      </p:sp>
      <p:sp>
        <p:nvSpPr>
          <p:cNvPr id="18" name="Vertical Text Placeholder 4">
            <a:extLst>
              <a:ext uri="{FF2B5EF4-FFF2-40B4-BE49-F238E27FC236}">
                <a16:creationId xmlns:a16="http://schemas.microsoft.com/office/drawing/2014/main" id="{DD7596EF-4763-8E24-EE66-AC02F2F7A3B4}"/>
              </a:ext>
            </a:extLst>
          </p:cNvPr>
          <p:cNvSpPr txBox="1">
            <a:spLocks/>
          </p:cNvSpPr>
          <p:nvPr/>
        </p:nvSpPr>
        <p:spPr>
          <a:xfrm>
            <a:off x="7000786" y="5428488"/>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Unsupervised Learning</a:t>
            </a:r>
          </a:p>
        </p:txBody>
      </p:sp>
      <p:sp>
        <p:nvSpPr>
          <p:cNvPr id="20" name="Vertical Text Placeholder 4">
            <a:extLst>
              <a:ext uri="{FF2B5EF4-FFF2-40B4-BE49-F238E27FC236}">
                <a16:creationId xmlns:a16="http://schemas.microsoft.com/office/drawing/2014/main" id="{BB448FBC-707C-59FB-3DD2-9591EF65078B}"/>
              </a:ext>
            </a:extLst>
          </p:cNvPr>
          <p:cNvSpPr txBox="1">
            <a:spLocks/>
          </p:cNvSpPr>
          <p:nvPr/>
        </p:nvSpPr>
        <p:spPr>
          <a:xfrm>
            <a:off x="9435412" y="5027967"/>
            <a:ext cx="2933700" cy="40052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en-US" sz="1600" b="1" dirty="0"/>
              <a:t>Reinforcement Learning</a:t>
            </a:r>
          </a:p>
        </p:txBody>
      </p:sp>
    </p:spTree>
    <p:extLst>
      <p:ext uri="{BB962C8B-B14F-4D97-AF65-F5344CB8AC3E}">
        <p14:creationId xmlns:p14="http://schemas.microsoft.com/office/powerpoint/2010/main" val="168771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18</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Supervised Learning: Algorithms, Examples, and How It Works - DatabaseTown">
            <a:extLst>
              <a:ext uri="{FF2B5EF4-FFF2-40B4-BE49-F238E27FC236}">
                <a16:creationId xmlns:a16="http://schemas.microsoft.com/office/drawing/2014/main" id="{E3E9DD12-DCB7-7C30-132B-FC6DC50BF7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4947" y="2586819"/>
            <a:ext cx="5143501" cy="36485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BD00A9AF-5570-81D4-A993-90D202AB7F05}"/>
              </a:ext>
            </a:extLst>
          </p:cNvPr>
          <p:cNvSpPr txBox="1"/>
          <p:nvPr/>
        </p:nvSpPr>
        <p:spPr>
          <a:xfrm>
            <a:off x="6094947" y="6261251"/>
            <a:ext cx="5143500" cy="184666"/>
          </a:xfrm>
          <a:prstGeom prst="rect">
            <a:avLst/>
          </a:prstGeom>
          <a:noFill/>
        </p:spPr>
        <p:txBody>
          <a:bodyPr wrap="square">
            <a:spAutoFit/>
          </a:bodyPr>
          <a:lstStyle/>
          <a:p>
            <a:pPr algn="ctr"/>
            <a:r>
              <a:rPr lang="en-US" sz="600" dirty="0">
                <a:solidFill>
                  <a:schemeClr val="bg1">
                    <a:lumMod val="50000"/>
                  </a:schemeClr>
                </a:solidFill>
              </a:rPr>
              <a:t>databasetown.com/supervised-learning-algorithms/</a:t>
            </a:r>
          </a:p>
        </p:txBody>
      </p:sp>
      <p:sp>
        <p:nvSpPr>
          <p:cNvPr id="10" name="Titel 3">
            <a:extLst>
              <a:ext uri="{FF2B5EF4-FFF2-40B4-BE49-F238E27FC236}">
                <a16:creationId xmlns:a16="http://schemas.microsoft.com/office/drawing/2014/main" id="{5DB6BEC9-46E3-31D7-D31A-53B3809F4660}"/>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630882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99B9193-F92D-50FF-A6B4-2325833DB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48" y="2427379"/>
            <a:ext cx="4495343" cy="3837677"/>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19</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Freihandform: Form 12">
            <a:extLst>
              <a:ext uri="{FF2B5EF4-FFF2-40B4-BE49-F238E27FC236}">
                <a16:creationId xmlns:a16="http://schemas.microsoft.com/office/drawing/2014/main" id="{83CA41C7-1805-6633-3B0B-F835CA55513C}"/>
              </a:ext>
            </a:extLst>
          </p:cNvPr>
          <p:cNvSpPr/>
          <p:nvPr/>
        </p:nvSpPr>
        <p:spPr>
          <a:xfrm>
            <a:off x="8018514" y="2743200"/>
            <a:ext cx="2053771" cy="2431143"/>
          </a:xfrm>
          <a:custGeom>
            <a:avLst/>
            <a:gdLst>
              <a:gd name="connsiteX0" fmla="*/ 0 w 2053771"/>
              <a:gd name="connsiteY0" fmla="*/ 0 h 2431143"/>
              <a:gd name="connsiteX1" fmla="*/ 580571 w 2053771"/>
              <a:gd name="connsiteY1" fmla="*/ 1843314 h 2431143"/>
              <a:gd name="connsiteX2" fmla="*/ 2053771 w 2053771"/>
              <a:gd name="connsiteY2" fmla="*/ 2431143 h 2431143"/>
            </a:gdLst>
            <a:ahLst/>
            <a:cxnLst>
              <a:cxn ang="0">
                <a:pos x="connsiteX0" y="connsiteY0"/>
              </a:cxn>
              <a:cxn ang="0">
                <a:pos x="connsiteX1" y="connsiteY1"/>
              </a:cxn>
              <a:cxn ang="0">
                <a:pos x="connsiteX2" y="connsiteY2"/>
              </a:cxn>
            </a:cxnLst>
            <a:rect l="l" t="t" r="r" b="b"/>
            <a:pathLst>
              <a:path w="2053771" h="2431143">
                <a:moveTo>
                  <a:pt x="0" y="0"/>
                </a:moveTo>
                <a:cubicBezTo>
                  <a:pt x="119138" y="719062"/>
                  <a:pt x="238276" y="1438124"/>
                  <a:pt x="580571" y="1843314"/>
                </a:cubicBezTo>
                <a:cubicBezTo>
                  <a:pt x="922866" y="2248504"/>
                  <a:pt x="1770742" y="2315029"/>
                  <a:pt x="2053771" y="2431143"/>
                </a:cubicBez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50D0D5EB-084E-C5DE-FAB3-B5A9051E3AE9}"/>
              </a:ext>
            </a:extLst>
          </p:cNvPr>
          <p:cNvSpPr/>
          <p:nvPr/>
        </p:nvSpPr>
        <p:spPr>
          <a:xfrm>
            <a:off x="8349857" y="475112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15FDF6C4-917A-97DB-A80F-A0421D418FDC}"/>
              </a:ext>
            </a:extLst>
          </p:cNvPr>
          <p:cNvSpPr/>
          <p:nvPr/>
        </p:nvSpPr>
        <p:spPr>
          <a:xfrm>
            <a:off x="9971562" y="4977003"/>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23B4F4A5-8E2F-E502-D3D9-0747D0321BA8}"/>
              </a:ext>
            </a:extLst>
          </p:cNvPr>
          <p:cNvSpPr/>
          <p:nvPr/>
        </p:nvSpPr>
        <p:spPr>
          <a:xfrm>
            <a:off x="7320778" y="4353937"/>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3">
            <a:extLst>
              <a:ext uri="{FF2B5EF4-FFF2-40B4-BE49-F238E27FC236}">
                <a16:creationId xmlns:a16="http://schemas.microsoft.com/office/drawing/2014/main" id="{1AAB3F2D-3E32-78D1-1189-B9BBAFD5EAD9}"/>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38801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2</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770602" y="2228230"/>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9" name="Grafik 8">
            <a:extLst>
              <a:ext uri="{FF2B5EF4-FFF2-40B4-BE49-F238E27FC236}">
                <a16:creationId xmlns:a16="http://schemas.microsoft.com/office/drawing/2014/main" id="{8C85FD96-CC01-5668-CF1A-34ED531DBB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65" b="28052"/>
          <a:stretch/>
        </p:blipFill>
        <p:spPr>
          <a:xfrm>
            <a:off x="9631898" y="2155397"/>
            <a:ext cx="2403470" cy="541667"/>
          </a:xfrm>
          <a:prstGeom prst="rect">
            <a:avLst/>
          </a:prstGeom>
        </p:spPr>
      </p:pic>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515" y="2206295"/>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C02FCCA4-8FE0-FBC6-3DE1-5C66359B9635}"/>
              </a:ext>
            </a:extLst>
          </p:cNvPr>
          <p:cNvPicPr>
            <a:picLocks noChangeAspect="1"/>
          </p:cNvPicPr>
          <p:nvPr/>
        </p:nvPicPr>
        <p:blipFill>
          <a:blip r:embed="rId5"/>
          <a:stretch>
            <a:fillRect/>
          </a:stretch>
        </p:blipFill>
        <p:spPr>
          <a:xfrm>
            <a:off x="6399637" y="4445856"/>
            <a:ext cx="2857568" cy="1740167"/>
          </a:xfrm>
          <a:prstGeom prst="rect">
            <a:avLst/>
          </a:prstGeom>
        </p:spPr>
      </p:pic>
      <p:sp>
        <p:nvSpPr>
          <p:cNvPr id="15" name="Vertikaler Textplatzhalter 4">
            <a:extLst>
              <a:ext uri="{FF2B5EF4-FFF2-40B4-BE49-F238E27FC236}">
                <a16:creationId xmlns:a16="http://schemas.microsoft.com/office/drawing/2014/main" id="{3708E769-B910-F21D-7477-B520D102C8F7}"/>
              </a:ext>
            </a:extLst>
          </p:cNvPr>
          <p:cNvSpPr txBox="1">
            <a:spLocks/>
          </p:cNvSpPr>
          <p:nvPr/>
        </p:nvSpPr>
        <p:spPr>
          <a:xfrm>
            <a:off x="7020356" y="2228230"/>
            <a:ext cx="3133398" cy="396000"/>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err="1">
                <a:latin typeface="Calibri" panose="020F0502020204030204" pitchFamily="34" charset="0"/>
                <a:cs typeface="Calibri" panose="020F0502020204030204" pitchFamily="34" charset="0"/>
              </a:rPr>
              <a:t>Experimenta</a:t>
            </a:r>
            <a:r>
              <a:rPr lang="de-DE" dirty="0">
                <a:latin typeface="Calibri" panose="020F0502020204030204" pitchFamily="34" charset="0"/>
                <a:cs typeface="Calibri" panose="020F0502020204030204" pitchFamily="34" charset="0"/>
              </a:rPr>
              <a:t> Heilbronn</a:t>
            </a:r>
          </a:p>
        </p:txBody>
      </p:sp>
      <p:pic>
        <p:nvPicPr>
          <p:cNvPr id="1028" name="Picture 4" descr="undefined">
            <a:extLst>
              <a:ext uri="{FF2B5EF4-FFF2-40B4-BE49-F238E27FC236}">
                <a16:creationId xmlns:a16="http://schemas.microsoft.com/office/drawing/2014/main" id="{3537E0B4-7C30-A5B7-A5C8-33F0A5B3B4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866" y="3989959"/>
            <a:ext cx="3025044" cy="1975838"/>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D399F519-5666-0878-A240-3708884E652B}"/>
              </a:ext>
            </a:extLst>
          </p:cNvPr>
          <p:cNvSpPr txBox="1"/>
          <p:nvPr/>
        </p:nvSpPr>
        <p:spPr>
          <a:xfrm>
            <a:off x="6863129" y="6186023"/>
            <a:ext cx="1930584" cy="184666"/>
          </a:xfrm>
          <a:prstGeom prst="rect">
            <a:avLst/>
          </a:prstGeom>
          <a:noFill/>
        </p:spPr>
        <p:txBody>
          <a:bodyPr wrap="square">
            <a:spAutoFit/>
          </a:bodyPr>
          <a:lstStyle/>
          <a:p>
            <a:pPr algn="ctr"/>
            <a:r>
              <a:rPr lang="de-DE" sz="600" dirty="0">
                <a:solidFill>
                  <a:schemeClr val="bg1">
                    <a:lumMod val="50000"/>
                  </a:schemeClr>
                </a:solidFill>
              </a:rPr>
              <a:t>www.experimenta.science</a:t>
            </a:r>
          </a:p>
        </p:txBody>
      </p:sp>
      <p:sp>
        <p:nvSpPr>
          <p:cNvPr id="18" name="Textfeld 17">
            <a:extLst>
              <a:ext uri="{FF2B5EF4-FFF2-40B4-BE49-F238E27FC236}">
                <a16:creationId xmlns:a16="http://schemas.microsoft.com/office/drawing/2014/main" id="{0B2A7951-70C4-A92D-C7AA-AF1E36687638}"/>
              </a:ext>
            </a:extLst>
          </p:cNvPr>
          <p:cNvSpPr txBox="1"/>
          <p:nvPr/>
        </p:nvSpPr>
        <p:spPr>
          <a:xfrm>
            <a:off x="9432476" y="5965797"/>
            <a:ext cx="2111824" cy="184666"/>
          </a:xfrm>
          <a:prstGeom prst="rect">
            <a:avLst/>
          </a:prstGeom>
          <a:noFill/>
        </p:spPr>
        <p:txBody>
          <a:bodyPr wrap="square">
            <a:spAutoFit/>
          </a:bodyPr>
          <a:lstStyle/>
          <a:p>
            <a:pPr algn="ctr"/>
            <a:r>
              <a:rPr lang="de-DE" sz="600" dirty="0">
                <a:solidFill>
                  <a:schemeClr val="bg1">
                    <a:lumMod val="50000"/>
                  </a:schemeClr>
                </a:solidFill>
              </a:rPr>
              <a:t>wikipedia.org/wiki/Experimenta_Heilbronn</a:t>
            </a:r>
          </a:p>
        </p:txBody>
      </p:sp>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7"/>
          <a:stretch>
            <a:fillRect/>
          </a:stretch>
        </p:blipFill>
        <p:spPr>
          <a:xfrm>
            <a:off x="191089" y="4071271"/>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911843" y="6222588"/>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8"/>
          <a:stretch>
            <a:fillRect/>
          </a:stretch>
        </p:blipFill>
        <p:spPr>
          <a:xfrm>
            <a:off x="3215571" y="3520214"/>
            <a:ext cx="2894499" cy="1635392"/>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3697528" y="5171232"/>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7"/>
            <a:ext cx="3883200"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Hochschule für angewandte Wissenschaften</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Schwerpunkte Technik, Wirtschaft und Informatik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Etwa 8.300 Studierende</a:t>
            </a:r>
          </a:p>
        </p:txBody>
      </p:sp>
      <p:sp>
        <p:nvSpPr>
          <p:cNvPr id="7" name="Vertikaler Textplatzhalter 4">
            <a:extLst>
              <a:ext uri="{FF2B5EF4-FFF2-40B4-BE49-F238E27FC236}">
                <a16:creationId xmlns:a16="http://schemas.microsoft.com/office/drawing/2014/main" id="{3A3C6CB9-6E34-FF8D-4237-1B438829F02F}"/>
              </a:ext>
            </a:extLst>
          </p:cNvPr>
          <p:cNvSpPr txBox="1">
            <a:spLocks/>
          </p:cNvSpPr>
          <p:nvPr/>
        </p:nvSpPr>
        <p:spPr>
          <a:xfrm>
            <a:off x="6645455" y="2699827"/>
            <a:ext cx="4452036" cy="2034256"/>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Lern- und Erlebniswelt für Naturwissenschaft und Technik</a:t>
            </a:r>
          </a:p>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Mit Ausstellungsbereich „Entdeckerwelten“, Science Dome, Sternwarte und Laboren</a:t>
            </a:r>
          </a:p>
        </p:txBody>
      </p:sp>
    </p:spTree>
    <p:extLst>
      <p:ext uri="{BB962C8B-B14F-4D97-AF65-F5344CB8AC3E}">
        <p14:creationId xmlns:p14="http://schemas.microsoft.com/office/powerpoint/2010/main" val="32275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20</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6094947" y="6143723"/>
            <a:ext cx="5143500" cy="184666"/>
          </a:xfrm>
          <a:prstGeom prst="rect">
            <a:avLst/>
          </a:prstGeom>
          <a:noFill/>
        </p:spPr>
        <p:txBody>
          <a:bodyPr wrap="square">
            <a:spAutoFit/>
          </a:bodyPr>
          <a:lstStyle/>
          <a:p>
            <a:pPr algn="ctr"/>
            <a:r>
              <a:rPr lang="en-US" sz="600" dirty="0">
                <a:solidFill>
                  <a:schemeClr val="bg1">
                    <a:lumMod val="50000"/>
                  </a:schemeClr>
                </a:solidFill>
              </a:rPr>
              <a:t>www.altexsoft.com/blog/unsupervised-machine-learning/</a:t>
            </a:r>
          </a:p>
        </p:txBody>
      </p:sp>
      <p:pic>
        <p:nvPicPr>
          <p:cNvPr id="13" name="Grafik 12" descr="Ein Bild, das Screenshot, Text, Diagramm, Kreis enthält.&#10;&#10;Automatisch generierte Beschreibung">
            <a:extLst>
              <a:ext uri="{FF2B5EF4-FFF2-40B4-BE49-F238E27FC236}">
                <a16:creationId xmlns:a16="http://schemas.microsoft.com/office/drawing/2014/main" id="{9A69D733-6D5D-9805-A734-4FADB82910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1216" y="2586819"/>
            <a:ext cx="6591300" cy="3540248"/>
          </a:xfrm>
          <a:prstGeom prst="rect">
            <a:avLst/>
          </a:prstGeom>
        </p:spPr>
      </p:pic>
      <p:sp>
        <p:nvSpPr>
          <p:cNvPr id="9" name="Titel 3">
            <a:extLst>
              <a:ext uri="{FF2B5EF4-FFF2-40B4-BE49-F238E27FC236}">
                <a16:creationId xmlns:a16="http://schemas.microsoft.com/office/drawing/2014/main" id="{8C7964A4-C9C6-296A-8D07-BD9C7541FBEC}"/>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197541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21</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err="1"/>
              <a:t>Unsupervised</a:t>
            </a:r>
            <a:r>
              <a:rPr lang="de-DE"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a:extLst>
              <a:ext uri="{FF2B5EF4-FFF2-40B4-BE49-F238E27FC236}">
                <a16:creationId xmlns:a16="http://schemas.microsoft.com/office/drawing/2014/main" id="{C7B31C3E-10FB-64CD-B709-BB1FFDEB6D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0284" y="2512664"/>
            <a:ext cx="3746828" cy="3826546"/>
          </a:xfrm>
          <a:prstGeom prst="rect">
            <a:avLst/>
          </a:prstGeom>
          <a:noFill/>
          <a:extLst>
            <a:ext uri="{909E8E84-426E-40DD-AFC4-6F175D3DCCD1}">
              <a14:hiddenFill xmlns:a14="http://schemas.microsoft.com/office/drawing/2010/main">
                <a:solidFill>
                  <a:srgbClr val="FFFFFF"/>
                </a:solidFill>
              </a14:hiddenFill>
            </a:ext>
          </a:extLst>
        </p:spPr>
      </p:pic>
      <p:sp>
        <p:nvSpPr>
          <p:cNvPr id="8" name="Titel 3">
            <a:extLst>
              <a:ext uri="{FF2B5EF4-FFF2-40B4-BE49-F238E27FC236}">
                <a16:creationId xmlns:a16="http://schemas.microsoft.com/office/drawing/2014/main" id="{727E3301-C3EF-58DB-A7B9-77CE5B76D4EF}"/>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10011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22</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4852887" y="5877388"/>
            <a:ext cx="5143500" cy="184666"/>
          </a:xfrm>
          <a:prstGeom prst="rect">
            <a:avLst/>
          </a:prstGeom>
          <a:noFill/>
        </p:spPr>
        <p:txBody>
          <a:bodyPr wrap="square">
            <a:spAutoFit/>
          </a:bodyPr>
          <a:lstStyle/>
          <a:p>
            <a:pPr algn="ctr"/>
            <a:r>
              <a:rPr lang="en-US" sz="600" dirty="0">
                <a:solidFill>
                  <a:schemeClr val="bg1">
                    <a:lumMod val="50000"/>
                  </a:schemeClr>
                </a:solidFill>
              </a:rPr>
              <a:t>de.mathworks.com/discovery/reinforcement-learning.html</a:t>
            </a:r>
          </a:p>
        </p:txBody>
      </p:sp>
      <p:pic>
        <p:nvPicPr>
          <p:cNvPr id="3074" name="Picture 2" descr="Was ist Reinforcement Learning? - MATLAB &amp; Simulink">
            <a:extLst>
              <a:ext uri="{FF2B5EF4-FFF2-40B4-BE49-F238E27FC236}">
                <a16:creationId xmlns:a16="http://schemas.microsoft.com/office/drawing/2014/main" id="{FB61F349-1EFC-8D83-070D-592ACB6684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545" y="2510038"/>
            <a:ext cx="5705824" cy="3209526"/>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778451F9-F92D-7593-A46E-ED21D65B121B}"/>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99503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23</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446764" y="6124746"/>
            <a:ext cx="5143500" cy="184666"/>
          </a:xfrm>
          <a:prstGeom prst="rect">
            <a:avLst/>
          </a:prstGeom>
          <a:noFill/>
        </p:spPr>
        <p:txBody>
          <a:bodyPr wrap="square">
            <a:spAutoFit/>
          </a:bodyPr>
          <a:lstStyle/>
          <a:p>
            <a:pPr algn="ctr"/>
            <a:r>
              <a:rPr lang="en-US" sz="600" dirty="0">
                <a:solidFill>
                  <a:schemeClr val="bg1">
                    <a:lumMod val="50000"/>
                  </a:schemeClr>
                </a:solidFill>
              </a:rPr>
              <a:t>sefidian.com/2022/09/06/reinforcement-learning-q-learning-numerical-example/</a:t>
            </a:r>
          </a:p>
        </p:txBody>
      </p:sp>
      <p:pic>
        <p:nvPicPr>
          <p:cNvPr id="3076" name="Picture 4" descr="Understand Q-Learning in Reinforcement Learning with a numerical example  and Python implementation - Amir Masoud Sefidian - Sefidian Academy">
            <a:extLst>
              <a:ext uri="{FF2B5EF4-FFF2-40B4-BE49-F238E27FC236}">
                <a16:creationId xmlns:a16="http://schemas.microsoft.com/office/drawing/2014/main" id="{F9233E9A-3FA1-5DB1-F6CA-6F6AE4FE651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138" r="27138"/>
          <a:stretch/>
        </p:blipFill>
        <p:spPr bwMode="auto">
          <a:xfrm>
            <a:off x="6005750" y="2527220"/>
            <a:ext cx="3551899" cy="3532035"/>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a:extLst>
              <a:ext uri="{FF2B5EF4-FFF2-40B4-BE49-F238E27FC236}">
                <a16:creationId xmlns:a16="http://schemas.microsoft.com/office/drawing/2014/main" id="{245C0BC5-22D9-7A08-0760-77B62E98E660}"/>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27484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24</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555951" y="6140771"/>
            <a:ext cx="5143500" cy="184666"/>
          </a:xfrm>
          <a:prstGeom prst="rect">
            <a:avLst/>
          </a:prstGeom>
          <a:noFill/>
        </p:spPr>
        <p:txBody>
          <a:bodyPr wrap="square">
            <a:spAutoFit/>
          </a:bodyPr>
          <a:lstStyle/>
          <a:p>
            <a:pPr algn="ctr"/>
            <a:r>
              <a:rPr lang="en-US" sz="600" dirty="0">
                <a:solidFill>
                  <a:schemeClr val="bg1">
                    <a:lumMod val="50000"/>
                  </a:schemeClr>
                </a:solidFill>
              </a:rPr>
              <a:t>cdn-images-1.medium.com/v2/resize:fit:1024/1*-oiL7isNsMmktFCNalhTqQ.png</a:t>
            </a:r>
          </a:p>
        </p:txBody>
      </p:sp>
      <p:pic>
        <p:nvPicPr>
          <p:cNvPr id="4098" name="Picture 2">
            <a:extLst>
              <a:ext uri="{FF2B5EF4-FFF2-40B4-BE49-F238E27FC236}">
                <a16:creationId xmlns:a16="http://schemas.microsoft.com/office/drawing/2014/main" id="{CAB55FF1-FAB2-E14F-F2E8-EBDF073D65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6947" y="2532437"/>
            <a:ext cx="4861508" cy="3517874"/>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a:extLst>
              <a:ext uri="{FF2B5EF4-FFF2-40B4-BE49-F238E27FC236}">
                <a16:creationId xmlns:a16="http://schemas.microsoft.com/office/drawing/2014/main" id="{BF1086E3-36AC-F135-06A6-15CC548DA828}"/>
              </a:ext>
            </a:extLst>
          </p:cNvPr>
          <p:cNvSpPr>
            <a:spLocks noGrp="1"/>
          </p:cNvSpPr>
          <p:nvPr>
            <p:ph type="title"/>
          </p:nvPr>
        </p:nvSpPr>
        <p:spPr>
          <a:xfrm>
            <a:off x="406400" y="898525"/>
            <a:ext cx="11377613" cy="863600"/>
          </a:xfrm>
        </p:spPr>
        <p:txBody>
          <a:bodyPr anchor="t">
            <a:normAutofit/>
          </a:bodyPr>
          <a:lstStyle/>
          <a:p>
            <a:r>
              <a:rPr lang="de-DE" dirty="0" err="1"/>
              <a:t>Machine</a:t>
            </a:r>
            <a:r>
              <a:rPr lang="de-DE" dirty="0"/>
              <a:t> Learning</a:t>
            </a:r>
          </a:p>
        </p:txBody>
      </p:sp>
    </p:spTree>
    <p:extLst>
      <p:ext uri="{BB962C8B-B14F-4D97-AF65-F5344CB8AC3E}">
        <p14:creationId xmlns:p14="http://schemas.microsoft.com/office/powerpoint/2010/main" val="3100460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25</a:t>
            </a:fld>
            <a:endParaRPr lang="de-DE"/>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
        <p:nvSpPr>
          <p:cNvPr id="8" name="Vertical Text Placeholder 4">
            <a:extLst>
              <a:ext uri="{FF2B5EF4-FFF2-40B4-BE49-F238E27FC236}">
                <a16:creationId xmlns:a16="http://schemas.microsoft.com/office/drawing/2014/main" id="{95AEF434-792A-A1D8-01DC-D8E89273F9B2}"/>
              </a:ext>
            </a:extLst>
          </p:cNvPr>
          <p:cNvSpPr>
            <a:spLocks noGrp="1"/>
          </p:cNvSpPr>
          <p:nvPr>
            <p:ph type="body" orient="vert" idx="13"/>
          </p:nvPr>
        </p:nvSpPr>
        <p:spPr>
          <a:xfrm>
            <a:off x="4972842" y="2147503"/>
            <a:ext cx="6091345" cy="1691839"/>
          </a:xfrm>
        </p:spPr>
        <p:txBody>
          <a:bodyPr/>
          <a:lstStyle/>
          <a:p>
            <a:r>
              <a:rPr lang="de-DE" b="1" dirty="0"/>
              <a:t>Neuronale Netze &amp; Deep Learning:</a:t>
            </a:r>
          </a:p>
          <a:p>
            <a:endParaRPr lang="de-DE" b="1" dirty="0"/>
          </a:p>
          <a:p>
            <a:endParaRPr lang="en-US" dirty="0"/>
          </a:p>
        </p:txBody>
      </p:sp>
      <p:sp>
        <p:nvSpPr>
          <p:cNvPr id="10" name="Textfeld 9">
            <a:extLst>
              <a:ext uri="{FF2B5EF4-FFF2-40B4-BE49-F238E27FC236}">
                <a16:creationId xmlns:a16="http://schemas.microsoft.com/office/drawing/2014/main" id="{14261D32-E16B-AE89-D8B5-0CE66677854F}"/>
              </a:ext>
            </a:extLst>
          </p:cNvPr>
          <p:cNvSpPr txBox="1"/>
          <p:nvPr/>
        </p:nvSpPr>
        <p:spPr>
          <a:xfrm>
            <a:off x="5496716" y="2502170"/>
            <a:ext cx="5916031" cy="2534027"/>
          </a:xfrm>
          <a:prstGeom prst="rect">
            <a:avLst/>
          </a:prstGeom>
          <a:noFill/>
        </p:spPr>
        <p:txBody>
          <a:bodyPr wrap="square">
            <a:spAutoFit/>
          </a:bodyPr>
          <a:lstStyle/>
          <a:p>
            <a:pPr marL="342900" lvl="8" indent="-342900">
              <a:lnSpc>
                <a:spcPct val="150000"/>
              </a:lnSpc>
              <a:buFont typeface="Wingdings" panose="05000000000000000000" pitchFamily="2" charset="2"/>
              <a:buChar char="Ø"/>
            </a:pPr>
            <a:r>
              <a:rPr lang="de-DE" dirty="0"/>
              <a:t>Tiefe künstliche neuronale Netzwerke werden zum Lernen eingesetzt</a:t>
            </a:r>
          </a:p>
          <a:p>
            <a:pPr marL="342900" lvl="8" indent="-342900">
              <a:lnSpc>
                <a:spcPct val="150000"/>
              </a:lnSpc>
              <a:buFont typeface="Wingdings" panose="05000000000000000000" pitchFamily="2" charset="2"/>
              <a:buChar char="Ø"/>
            </a:pPr>
            <a:r>
              <a:rPr lang="de-DE" dirty="0"/>
              <a:t>Diese bestehen aus einzelnen Units, die den Neuronen menschlicher Lebewesen nachempfunden sind.</a:t>
            </a:r>
          </a:p>
          <a:p>
            <a:pPr marL="342900" lvl="8" indent="-342900">
              <a:lnSpc>
                <a:spcPct val="150000"/>
              </a:lnSpc>
              <a:buFont typeface="Wingdings" panose="05000000000000000000" pitchFamily="2" charset="2"/>
              <a:buChar char="Ø"/>
            </a:pPr>
            <a:endParaRPr lang="de-DE" dirty="0"/>
          </a:p>
        </p:txBody>
      </p:sp>
    </p:spTree>
    <p:extLst>
      <p:ext uri="{BB962C8B-B14F-4D97-AF65-F5344CB8AC3E}">
        <p14:creationId xmlns:p14="http://schemas.microsoft.com/office/powerpoint/2010/main" val="1159217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26</a:t>
            </a:fld>
            <a:endParaRPr lang="de-DE"/>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https://www.youtube.com/watch?v=3JQ3hYko51Y</a:t>
            </a:r>
          </a:p>
        </p:txBody>
      </p:sp>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
        <p:nvSpPr>
          <p:cNvPr id="11" name="Vertical Text Placeholder 4">
            <a:extLst>
              <a:ext uri="{FF2B5EF4-FFF2-40B4-BE49-F238E27FC236}">
                <a16:creationId xmlns:a16="http://schemas.microsoft.com/office/drawing/2014/main" id="{B08FFB82-5359-059B-8402-2D53AF65D331}"/>
              </a:ext>
            </a:extLst>
          </p:cNvPr>
          <p:cNvSpPr>
            <a:spLocks noGrp="1"/>
          </p:cNvSpPr>
          <p:nvPr>
            <p:ph type="body" orient="vert" idx="13"/>
          </p:nvPr>
        </p:nvSpPr>
        <p:spPr>
          <a:xfrm>
            <a:off x="4972842" y="2147503"/>
            <a:ext cx="6091345" cy="1691839"/>
          </a:xfrm>
        </p:spPr>
        <p:txBody>
          <a:bodyPr/>
          <a:lstStyle/>
          <a:p>
            <a:r>
              <a:rPr lang="de-DE" b="1" dirty="0"/>
              <a:t>Neuronale Netze &amp; Deep Learning:</a:t>
            </a:r>
          </a:p>
          <a:p>
            <a:endParaRPr lang="de-DE" b="1" dirty="0"/>
          </a:p>
          <a:p>
            <a:endParaRPr lang="en-US" dirty="0"/>
          </a:p>
        </p:txBody>
      </p:sp>
      <p:pic>
        <p:nvPicPr>
          <p:cNvPr id="17" name="Onlinemedien 16" title="Neural Network 3D Simulation">
            <a:hlinkClick r:id="" action="ppaction://media"/>
            <a:extLst>
              <a:ext uri="{FF2B5EF4-FFF2-40B4-BE49-F238E27FC236}">
                <a16:creationId xmlns:a16="http://schemas.microsoft.com/office/drawing/2014/main" id="{DE662D48-62C7-BB62-883E-FE33D6D90562}"/>
              </a:ext>
            </a:extLst>
          </p:cNvPr>
          <p:cNvPicPr>
            <a:picLocks noRot="1" noChangeAspect="1"/>
          </p:cNvPicPr>
          <p:nvPr>
            <a:videoFile r:link="rId1"/>
          </p:nvPr>
        </p:nvPicPr>
        <p:blipFill>
          <a:blip r:embed="rId9"/>
          <a:stretch>
            <a:fillRect/>
          </a:stretch>
        </p:blipFill>
        <p:spPr>
          <a:xfrm>
            <a:off x="5446764" y="2484702"/>
            <a:ext cx="6091345" cy="3441610"/>
          </a:xfrm>
          <a:prstGeom prst="rect">
            <a:avLst/>
          </a:prstGeom>
        </p:spPr>
      </p:pic>
    </p:spTree>
    <p:extLst>
      <p:ext uri="{BB962C8B-B14F-4D97-AF65-F5344CB8AC3E}">
        <p14:creationId xmlns:p14="http://schemas.microsoft.com/office/powerpoint/2010/main" val="272982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dirty="0"/>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27</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youtube.com/watch?v=bt3JLYfFaKE&amp;t=15s&amp;ab_channel=AmenityTechnologies</a:t>
            </a:r>
          </a:p>
        </p:txBody>
      </p:sp>
      <p:pic>
        <p:nvPicPr>
          <p:cNvPr id="13" name="Onlinemedien 12" title="YoloV7 Performance Demo | Object Detection | Amenity Technologies">
            <a:hlinkClick r:id="" action="ppaction://media"/>
            <a:extLst>
              <a:ext uri="{FF2B5EF4-FFF2-40B4-BE49-F238E27FC236}">
                <a16:creationId xmlns:a16="http://schemas.microsoft.com/office/drawing/2014/main" id="{32304856-3531-6933-66DF-4E95464EC960}"/>
              </a:ext>
            </a:extLst>
          </p:cNvPr>
          <p:cNvPicPr>
            <a:picLocks noRot="1" noChangeAspect="1"/>
          </p:cNvPicPr>
          <p:nvPr>
            <a:videoFile r:link="rId1"/>
          </p:nvPr>
        </p:nvPicPr>
        <p:blipFill>
          <a:blip r:embed="rId9"/>
          <a:stretch>
            <a:fillRect/>
          </a:stretch>
        </p:blipFill>
        <p:spPr>
          <a:xfrm>
            <a:off x="5787382" y="2823736"/>
            <a:ext cx="5410109" cy="3056712"/>
          </a:xfrm>
          <a:prstGeom prst="rect">
            <a:avLst/>
          </a:prstGeom>
        </p:spPr>
      </p:pic>
      <p:sp>
        <p:nvSpPr>
          <p:cNvPr id="9" name="Titel 3">
            <a:extLst>
              <a:ext uri="{FF2B5EF4-FFF2-40B4-BE49-F238E27FC236}">
                <a16:creationId xmlns:a16="http://schemas.microsoft.com/office/drawing/2014/main" id="{C08BFB92-5B44-F9BD-058F-17379D807DE1}"/>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247150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28</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DD1D7311-61DC-2099-847D-7B12999BF580}"/>
              </a:ext>
            </a:extLst>
          </p:cNvPr>
          <p:cNvSpPr txBox="1"/>
          <p:nvPr/>
        </p:nvSpPr>
        <p:spPr>
          <a:xfrm>
            <a:off x="5920687" y="5926312"/>
            <a:ext cx="5143500" cy="184666"/>
          </a:xfrm>
          <a:prstGeom prst="rect">
            <a:avLst/>
          </a:prstGeom>
          <a:noFill/>
        </p:spPr>
        <p:txBody>
          <a:bodyPr wrap="square">
            <a:spAutoFit/>
          </a:bodyPr>
          <a:lstStyle/>
          <a:p>
            <a:pPr algn="ctr"/>
            <a:r>
              <a:rPr lang="en-US" sz="600" dirty="0">
                <a:solidFill>
                  <a:schemeClr val="bg1">
                    <a:lumMod val="50000"/>
                  </a:schemeClr>
                </a:solidFill>
              </a:rPr>
              <a:t>youtube.com/watch?v=QgF5PHDCwHw&amp;ab_channel=LearnOpenCV</a:t>
            </a:r>
          </a:p>
        </p:txBody>
      </p:sp>
      <p:pic>
        <p:nvPicPr>
          <p:cNvPr id="12" name="Onlinemedien 11" title="YOLOv8 Object Detection + Instance Segmentation">
            <a:hlinkClick r:id="" action="ppaction://media"/>
            <a:extLst>
              <a:ext uri="{FF2B5EF4-FFF2-40B4-BE49-F238E27FC236}">
                <a16:creationId xmlns:a16="http://schemas.microsoft.com/office/drawing/2014/main" id="{B31E46B2-1196-014D-56A4-A5C3452FD2D6}"/>
              </a:ext>
            </a:extLst>
          </p:cNvPr>
          <p:cNvPicPr>
            <a:picLocks noRot="1" noChangeAspect="1"/>
          </p:cNvPicPr>
          <p:nvPr>
            <a:videoFile r:link="rId1"/>
          </p:nvPr>
        </p:nvPicPr>
        <p:blipFill>
          <a:blip r:embed="rId9"/>
          <a:stretch>
            <a:fillRect/>
          </a:stretch>
        </p:blipFill>
        <p:spPr>
          <a:xfrm>
            <a:off x="5574218" y="2768481"/>
            <a:ext cx="5589082" cy="3157831"/>
          </a:xfrm>
          <a:prstGeom prst="rect">
            <a:avLst/>
          </a:prstGeom>
        </p:spPr>
      </p:pic>
      <p:sp>
        <p:nvSpPr>
          <p:cNvPr id="9" name="Titel 3">
            <a:extLst>
              <a:ext uri="{FF2B5EF4-FFF2-40B4-BE49-F238E27FC236}">
                <a16:creationId xmlns:a16="http://schemas.microsoft.com/office/drawing/2014/main" id="{F50A4DC4-3145-DA4F-0843-F7F78566469B}"/>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228971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29</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Unsupervised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feld 6">
            <a:extLst>
              <a:ext uri="{FF2B5EF4-FFF2-40B4-BE49-F238E27FC236}">
                <a16:creationId xmlns:a16="http://schemas.microsoft.com/office/drawing/2014/main" id="{E3A6E273-A1EA-8245-6E74-6BE81FB13DD9}"/>
              </a:ext>
            </a:extLst>
          </p:cNvPr>
          <p:cNvSpPr txBox="1"/>
          <p:nvPr/>
        </p:nvSpPr>
        <p:spPr>
          <a:xfrm>
            <a:off x="5621026" y="5648782"/>
            <a:ext cx="5143500" cy="184666"/>
          </a:xfrm>
          <a:prstGeom prst="rect">
            <a:avLst/>
          </a:prstGeom>
          <a:noFill/>
        </p:spPr>
        <p:txBody>
          <a:bodyPr wrap="square">
            <a:spAutoFit/>
          </a:bodyPr>
          <a:lstStyle/>
          <a:p>
            <a:pPr algn="ctr"/>
            <a:r>
              <a:rPr lang="en-US" sz="600" u="sng" dirty="0">
                <a:solidFill>
                  <a:schemeClr val="bg1">
                    <a:lumMod val="50000"/>
                  </a:schemeClr>
                </a:solidFill>
              </a:rPr>
              <a:t>sthalles.github.io/assets/dcgan/GANs.png</a:t>
            </a:r>
          </a:p>
        </p:txBody>
      </p:sp>
      <p:sp>
        <p:nvSpPr>
          <p:cNvPr id="9" name="Textfeld 8">
            <a:extLst>
              <a:ext uri="{FF2B5EF4-FFF2-40B4-BE49-F238E27FC236}">
                <a16:creationId xmlns:a16="http://schemas.microsoft.com/office/drawing/2014/main" id="{D12FFAFA-BC04-9C79-CAE8-20B571AEDFD8}"/>
              </a:ext>
            </a:extLst>
          </p:cNvPr>
          <p:cNvSpPr txBox="1"/>
          <p:nvPr/>
        </p:nvSpPr>
        <p:spPr>
          <a:xfrm>
            <a:off x="3122663" y="6037439"/>
            <a:ext cx="5689595" cy="276999"/>
          </a:xfrm>
          <a:prstGeom prst="rect">
            <a:avLst/>
          </a:prstGeom>
          <a:noFill/>
        </p:spPr>
        <p:txBody>
          <a:bodyPr wrap="square">
            <a:spAutoFit/>
          </a:bodyPr>
          <a:lstStyle/>
          <a:p>
            <a:pPr algn="ctr"/>
            <a:r>
              <a:rPr lang="en-US" sz="1200" dirty="0">
                <a:solidFill>
                  <a:schemeClr val="bg1">
                    <a:lumMod val="50000"/>
                  </a:schemeClr>
                </a:solidFill>
                <a:hlinkClick r:id="rId8"/>
              </a:rPr>
              <a:t>https://this-person-does-not-exist.com/en</a:t>
            </a:r>
            <a:endParaRPr lang="en-US" sz="1200" dirty="0">
              <a:solidFill>
                <a:schemeClr val="bg1">
                  <a:lumMod val="50000"/>
                </a:schemeClr>
              </a:solidFill>
            </a:endParaRPr>
          </a:p>
        </p:txBody>
      </p:sp>
      <p:pic>
        <p:nvPicPr>
          <p:cNvPr id="1026" name="Picture 2" descr="A Short Introduction to Generative Adversarial Networks - Thalles' blog">
            <a:extLst>
              <a:ext uri="{FF2B5EF4-FFF2-40B4-BE49-F238E27FC236}">
                <a16:creationId xmlns:a16="http://schemas.microsoft.com/office/drawing/2014/main" id="{CADE0A6C-C664-DAF5-EC4E-6F60CC873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7105" y="2867747"/>
            <a:ext cx="6091342" cy="2656488"/>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3">
            <a:extLst>
              <a:ext uri="{FF2B5EF4-FFF2-40B4-BE49-F238E27FC236}">
                <a16:creationId xmlns:a16="http://schemas.microsoft.com/office/drawing/2014/main" id="{8844884C-D899-BCAD-4C43-B35EA71ADEAC}"/>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1544600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3</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sp>
        <p:nvSpPr>
          <p:cNvPr id="5" name="Vertikaler Textplatzhalter 4">
            <a:extLst>
              <a:ext uri="{FF2B5EF4-FFF2-40B4-BE49-F238E27FC236}">
                <a16:creationId xmlns:a16="http://schemas.microsoft.com/office/drawing/2014/main" id="{984544A6-3AC2-4D76-4EDE-3139B73D7353}"/>
              </a:ext>
            </a:extLst>
          </p:cNvPr>
          <p:cNvSpPr>
            <a:spLocks noGrp="1"/>
          </p:cNvSpPr>
          <p:nvPr>
            <p:ph type="body" orient="vert" idx="13"/>
          </p:nvPr>
        </p:nvSpPr>
        <p:spPr>
          <a:xfrm>
            <a:off x="1371117" y="2202816"/>
            <a:ext cx="3133398" cy="396000"/>
          </a:xfrm>
        </p:spPr>
        <p:txBody>
          <a:bodyPr/>
          <a:lstStyle/>
          <a:p>
            <a:pPr algn="ctr"/>
            <a:r>
              <a:rPr lang="de-DE" dirty="0">
                <a:latin typeface="Calibri" panose="020F0502020204030204" pitchFamily="34" charset="0"/>
                <a:cs typeface="Calibri" panose="020F0502020204030204" pitchFamily="34" charset="0"/>
              </a:rPr>
              <a:t>Hochschule Heilbronn</a:t>
            </a:r>
          </a:p>
        </p:txBody>
      </p:sp>
      <p:pic>
        <p:nvPicPr>
          <p:cNvPr id="1026" name="Picture 2">
            <a:extLst>
              <a:ext uri="{FF2B5EF4-FFF2-40B4-BE49-F238E27FC236}">
                <a16:creationId xmlns:a16="http://schemas.microsoft.com/office/drawing/2014/main" id="{B3944C5A-6ACF-60DA-4623-37E535807A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3822" y="2158943"/>
            <a:ext cx="1261471" cy="439873"/>
          </a:xfrm>
          <a:prstGeom prst="rect">
            <a:avLst/>
          </a:prstGeom>
          <a:noFill/>
          <a:extLst>
            <a:ext uri="{909E8E84-426E-40DD-AFC4-6F175D3DCCD1}">
              <a14:hiddenFill xmlns:a14="http://schemas.microsoft.com/office/drawing/2010/main">
                <a:solidFill>
                  <a:srgbClr val="FFFFFF"/>
                </a:solidFill>
              </a14:hiddenFill>
            </a:ext>
          </a:extLst>
        </p:spPr>
      </p:pic>
      <p:pic>
        <p:nvPicPr>
          <p:cNvPr id="24" name="Grafik 23">
            <a:extLst>
              <a:ext uri="{FF2B5EF4-FFF2-40B4-BE49-F238E27FC236}">
                <a16:creationId xmlns:a16="http://schemas.microsoft.com/office/drawing/2014/main" id="{766D1BAE-9066-A82C-0ADE-E3A5B7B2EF28}"/>
              </a:ext>
            </a:extLst>
          </p:cNvPr>
          <p:cNvPicPr>
            <a:picLocks noChangeAspect="1"/>
          </p:cNvPicPr>
          <p:nvPr/>
        </p:nvPicPr>
        <p:blipFill>
          <a:blip r:embed="rId4"/>
          <a:stretch>
            <a:fillRect/>
          </a:stretch>
        </p:blipFill>
        <p:spPr>
          <a:xfrm>
            <a:off x="7866072" y="1862779"/>
            <a:ext cx="3372091" cy="2207085"/>
          </a:xfrm>
          <a:prstGeom prst="rect">
            <a:avLst/>
          </a:prstGeom>
        </p:spPr>
      </p:pic>
      <p:sp>
        <p:nvSpPr>
          <p:cNvPr id="27" name="Textfeld 26">
            <a:extLst>
              <a:ext uri="{FF2B5EF4-FFF2-40B4-BE49-F238E27FC236}">
                <a16:creationId xmlns:a16="http://schemas.microsoft.com/office/drawing/2014/main" id="{A70BF8CC-B031-32B6-4E28-EE37FA8B5656}"/>
              </a:ext>
            </a:extLst>
          </p:cNvPr>
          <p:cNvSpPr txBox="1"/>
          <p:nvPr/>
        </p:nvSpPr>
        <p:spPr>
          <a:xfrm>
            <a:off x="8586825" y="4017451"/>
            <a:ext cx="1930584" cy="184666"/>
          </a:xfrm>
          <a:prstGeom prst="rect">
            <a:avLst/>
          </a:prstGeom>
          <a:noFill/>
        </p:spPr>
        <p:txBody>
          <a:bodyPr wrap="square">
            <a:spAutoFit/>
          </a:bodyPr>
          <a:lstStyle/>
          <a:p>
            <a:pPr algn="ctr"/>
            <a:r>
              <a:rPr lang="de-DE" sz="600" dirty="0">
                <a:solidFill>
                  <a:schemeClr val="bg1">
                    <a:lumMod val="50000"/>
                  </a:schemeClr>
                </a:solidFill>
              </a:rPr>
              <a:t>www.hs-heilbronn.de</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5"/>
          <a:stretch>
            <a:fillRect/>
          </a:stretch>
        </p:blipFill>
        <p:spPr>
          <a:xfrm>
            <a:off x="7122132" y="4207474"/>
            <a:ext cx="3711501" cy="2096998"/>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7953194" y="6276949"/>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
        <p:nvSpPr>
          <p:cNvPr id="6" name="Vertikaler Textplatzhalter 4">
            <a:extLst>
              <a:ext uri="{FF2B5EF4-FFF2-40B4-BE49-F238E27FC236}">
                <a16:creationId xmlns:a16="http://schemas.microsoft.com/office/drawing/2014/main" id="{AD900F46-E860-CB70-69EF-52CAC5320A9E}"/>
              </a:ext>
            </a:extLst>
          </p:cNvPr>
          <p:cNvSpPr txBox="1">
            <a:spLocks/>
          </p:cNvSpPr>
          <p:nvPr/>
        </p:nvSpPr>
        <p:spPr>
          <a:xfrm>
            <a:off x="395701" y="2699826"/>
            <a:ext cx="6988080" cy="4086381"/>
          </a:xfrm>
          <a:prstGeom prst="rect">
            <a:avLst/>
          </a:prstGeom>
        </p:spPr>
        <p:txBody>
          <a:bodyPr vert="horz" lIns="0" tIns="0" rIns="0" bIns="0" rtlCol="0" anchor="t" anchorCtr="0">
            <a:noAutofit/>
          </a:bodyPr>
          <a:lstStyle>
            <a:lvl1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baseline="0">
                <a:solidFill>
                  <a:schemeClr val="tx1"/>
                </a:solidFill>
                <a:latin typeface="+mn-lt"/>
                <a:ea typeface="+mn-ea"/>
                <a:cs typeface="+mn-cs"/>
              </a:defRPr>
            </a:lvl1pPr>
            <a:lvl2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3pPr>
            <a:lvl4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4pPr>
            <a:lvl5pPr marL="0" indent="0" algn="l" defTabSz="914407" rtl="0" eaLnBrk="1" latinLnBrk="0" hangingPunct="1">
              <a:lnSpc>
                <a:spcPct val="108000"/>
              </a:lnSpc>
              <a:spcBef>
                <a:spcPts val="0"/>
              </a:spcBef>
              <a:spcAft>
                <a:spcPts val="0"/>
              </a:spcAft>
              <a:buClr>
                <a:schemeClr val="accent1"/>
              </a:buClr>
              <a:buFont typeface="Arial" panose="020B0604020202020204" pitchFamily="34" charset="0"/>
              <a:buNone/>
              <a:tabLst>
                <a:tab pos="288003" algn="l"/>
                <a:tab pos="792005" algn="l"/>
              </a:tabLst>
              <a:defRPr sz="1999" b="0" kern="1200">
                <a:solidFill>
                  <a:schemeClr val="tx1"/>
                </a:solidFill>
                <a:latin typeface="+mn-lt"/>
                <a:ea typeface="+mn-ea"/>
                <a:cs typeface="+mn-cs"/>
              </a:defRPr>
            </a:lvl5pPr>
            <a:lvl6pPr marL="0" indent="0" algn="l" defTabSz="914407" rtl="0" eaLnBrk="1" latinLnBrk="0" hangingPunct="1">
              <a:lnSpc>
                <a:spcPct val="108000"/>
              </a:lnSpc>
              <a:spcBef>
                <a:spcPts val="0"/>
              </a:spcBef>
              <a:spcAft>
                <a:spcPts val="0"/>
              </a:spcAft>
              <a:buFont typeface="Wingdings" panose="05000000000000000000" pitchFamily="2" charset="2"/>
              <a:buNone/>
              <a:tabLst>
                <a:tab pos="288003" algn="l"/>
                <a:tab pos="792005" algn="l"/>
              </a:tabLst>
              <a:defRPr sz="1999" b="0" kern="1200">
                <a:solidFill>
                  <a:schemeClr val="tx1"/>
                </a:solidFill>
                <a:latin typeface="+mn-lt"/>
                <a:ea typeface="+mn-ea"/>
                <a:cs typeface="+mn-cs"/>
              </a:defRPr>
            </a:lvl6pPr>
            <a:lvl7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7pPr>
            <a:lvl8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de-DE" sz="1400" dirty="0">
                <a:latin typeface="Calibri" panose="020F0502020204030204" pitchFamily="34" charset="0"/>
                <a:cs typeface="Calibri" panose="020F0502020204030204" pitchFamily="34" charset="0"/>
              </a:rPr>
              <a:t>Rund </a:t>
            </a:r>
            <a:r>
              <a:rPr lang="de-DE" sz="1400" b="1" dirty="0">
                <a:latin typeface="Calibri" panose="020F0502020204030204" pitchFamily="34" charset="0"/>
                <a:cs typeface="Calibri" panose="020F0502020204030204" pitchFamily="34" charset="0"/>
              </a:rPr>
              <a:t>8.000 Studierende</a:t>
            </a: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Zählt zu den größten Hochschulen für Angewandte Wissenschaften in Baden-Württemberg</a:t>
            </a: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Schwerpunkt: </a:t>
            </a:r>
            <a:r>
              <a:rPr lang="de-DE" sz="1400" b="1" i="0" dirty="0">
                <a:effectLst/>
                <a:latin typeface="Calibri" panose="020F0502020204030204" pitchFamily="34" charset="0"/>
                <a:cs typeface="Calibri" panose="020F0502020204030204" pitchFamily="34" charset="0"/>
              </a:rPr>
              <a:t>Technik, Wirtschaft und Informatik </a:t>
            </a:r>
            <a:endParaRPr lang="de-DE" sz="1400" b="1"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In Heilbronn: Campus Sontheim und Bildungscampus, sowie Standorte in Künzelsau und Schwäbisch Hall </a:t>
            </a:r>
            <a:endParaRPr lang="de-DE" sz="1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Es werden mehr als </a:t>
            </a:r>
            <a:r>
              <a:rPr lang="de-DE" sz="1400" b="1" i="0" dirty="0">
                <a:effectLst/>
                <a:latin typeface="Calibri" panose="020F0502020204030204" pitchFamily="34" charset="0"/>
                <a:cs typeface="Calibri" panose="020F0502020204030204" pitchFamily="34" charset="0"/>
              </a:rPr>
              <a:t>50 Bachelor- und Masterstudiengänge </a:t>
            </a:r>
            <a:r>
              <a:rPr lang="de-DE" sz="1400" b="0" i="0" dirty="0">
                <a:effectLst/>
                <a:latin typeface="Calibri" panose="020F0502020204030204" pitchFamily="34" charset="0"/>
                <a:cs typeface="Calibri" panose="020F0502020204030204" pitchFamily="34" charset="0"/>
              </a:rPr>
              <a:t>angeboten </a:t>
            </a:r>
            <a:endParaRPr lang="de-DE" sz="1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Projekt: School </a:t>
            </a:r>
            <a:r>
              <a:rPr lang="de-DE" sz="1400" b="0" i="0" dirty="0" err="1">
                <a:effectLst/>
                <a:latin typeface="Calibri" panose="020F0502020204030204" pitchFamily="34" charset="0"/>
                <a:cs typeface="Calibri" panose="020F0502020204030204" pitchFamily="34" charset="0"/>
              </a:rPr>
              <a:t>of</a:t>
            </a:r>
            <a:r>
              <a:rPr lang="de-DE" sz="1400" b="0" i="0" dirty="0">
                <a:effectLst/>
                <a:latin typeface="Calibri" panose="020F0502020204030204" pitchFamily="34" charset="0"/>
                <a:cs typeface="Calibri" panose="020F0502020204030204" pitchFamily="34" charset="0"/>
              </a:rPr>
              <a:t> Applied </a:t>
            </a:r>
            <a:r>
              <a:rPr lang="de-DE" sz="1400" b="0" i="0" dirty="0" err="1">
                <a:effectLst/>
                <a:latin typeface="Calibri" panose="020F0502020204030204" pitchFamily="34" charset="0"/>
                <a:cs typeface="Calibri" panose="020F0502020204030204" pitchFamily="34" charset="0"/>
              </a:rPr>
              <a:t>Artificial</a:t>
            </a:r>
            <a:r>
              <a:rPr lang="de-DE" sz="1400" b="0" i="0" dirty="0">
                <a:effectLst/>
                <a:latin typeface="Calibri" panose="020F0502020204030204" pitchFamily="34" charset="0"/>
                <a:cs typeface="Calibri" panose="020F0502020204030204" pitchFamily="34" charset="0"/>
              </a:rPr>
              <a:t> </a:t>
            </a:r>
            <a:r>
              <a:rPr lang="de-DE" sz="1400" b="0" i="0" dirty="0" err="1">
                <a:effectLst/>
                <a:latin typeface="Calibri" panose="020F0502020204030204" pitchFamily="34" charset="0"/>
                <a:cs typeface="Calibri" panose="020F0502020204030204" pitchFamily="34" charset="0"/>
              </a:rPr>
              <a:t>Intelligence</a:t>
            </a:r>
            <a:r>
              <a:rPr lang="de-DE" sz="1400" b="0" i="0" dirty="0">
                <a:effectLst/>
                <a:latin typeface="Calibri" panose="020F0502020204030204" pitchFamily="34" charset="0"/>
                <a:cs typeface="Calibri" panose="020F0502020204030204" pitchFamily="34" charset="0"/>
              </a:rPr>
              <a:t> (SAAI) </a:t>
            </a:r>
            <a:endParaRPr lang="de-DE" sz="1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de-DE" sz="1400" b="0" i="0" dirty="0">
                <a:effectLst/>
                <a:latin typeface="Calibri" panose="020F0502020204030204" pitchFamily="34" charset="0"/>
                <a:cs typeface="Calibri" panose="020F0502020204030204" pitchFamily="34" charset="0"/>
              </a:rPr>
              <a:t>In Planung: </a:t>
            </a:r>
            <a:r>
              <a:rPr lang="de-DE" sz="1400" b="1" i="0" dirty="0">
                <a:effectLst/>
                <a:latin typeface="Calibri" panose="020F0502020204030204" pitchFamily="34" charset="0"/>
                <a:cs typeface="Calibri" panose="020F0502020204030204" pitchFamily="34" charset="0"/>
              </a:rPr>
              <a:t>B.Sc./</a:t>
            </a:r>
            <a:r>
              <a:rPr lang="de-DE" sz="1400" b="1" i="0" dirty="0" err="1">
                <a:effectLst/>
                <a:latin typeface="Calibri" panose="020F0502020204030204" pitchFamily="34" charset="0"/>
                <a:cs typeface="Calibri" panose="020F0502020204030204" pitchFamily="34" charset="0"/>
              </a:rPr>
              <a:t>M.Sc</a:t>
            </a:r>
            <a:r>
              <a:rPr lang="de-DE" sz="1400" b="1" i="0" dirty="0">
                <a:effectLst/>
                <a:latin typeface="Calibri" panose="020F0502020204030204" pitchFamily="34" charset="0"/>
                <a:cs typeface="Calibri" panose="020F0502020204030204" pitchFamily="34" charset="0"/>
              </a:rPr>
              <a:t>. Studiengang Angewandte Künstliche Intelligenz </a:t>
            </a:r>
            <a:endParaRPr lang="de-DE" sz="1400" b="1" dirty="0">
              <a:latin typeface="Calibri" panose="020F0502020204030204" pitchFamily="34" charset="0"/>
              <a:cs typeface="Calibri" panose="020F0502020204030204" pitchFamily="34" charset="0"/>
            </a:endParaRPr>
          </a:p>
          <a:p>
            <a:pPr lvl="2">
              <a:lnSpc>
                <a:spcPct val="150000"/>
              </a:lnSpc>
            </a:pPr>
            <a:r>
              <a:rPr lang="de-DE" sz="1400" b="0" i="0" dirty="0">
                <a:effectLst/>
                <a:latin typeface="Calibri" panose="020F0502020204030204" pitchFamily="34" charset="0"/>
                <a:cs typeface="Calibri" panose="020F0502020204030204" pitchFamily="34" charset="0"/>
              </a:rPr>
              <a:t>		</a:t>
            </a:r>
            <a:r>
              <a:rPr lang="de-DE" sz="1400" b="0" i="0" dirty="0">
                <a:effectLst/>
                <a:latin typeface="Calibri" panose="020F0502020204030204" pitchFamily="34" charset="0"/>
                <a:cs typeface="Calibri" panose="020F0502020204030204" pitchFamily="34" charset="0"/>
                <a:sym typeface="Wingdings" panose="05000000000000000000" pitchFamily="2" charset="2"/>
              </a:rPr>
              <a:t> </a:t>
            </a:r>
            <a:r>
              <a:rPr lang="de-DE" sz="1400" b="0" i="0" dirty="0">
                <a:effectLst/>
                <a:latin typeface="Calibri" panose="020F0502020204030204" pitchFamily="34" charset="0"/>
                <a:cs typeface="Calibri" panose="020F0502020204030204" pitchFamily="34" charset="0"/>
              </a:rPr>
              <a:t>Kontakt: </a:t>
            </a:r>
            <a:r>
              <a:rPr lang="de-DE" sz="1400" b="0" i="0" u="sng" dirty="0">
                <a:solidFill>
                  <a:srgbClr val="0353A8"/>
                </a:solidFill>
                <a:effectLst/>
                <a:latin typeface="Calibri" panose="020F0502020204030204" pitchFamily="34" charset="0"/>
                <a:cs typeface="Calibri" panose="020F0502020204030204" pitchFamily="34" charset="0"/>
                <a:hlinkClick r:id="rId6"/>
              </a:rPr>
              <a:t>saai@hs-heilbronn.de</a:t>
            </a:r>
            <a:r>
              <a:rPr lang="de-DE" sz="1400" b="0" i="0" dirty="0">
                <a:effectLst/>
                <a:latin typeface="Calibri" panose="020F0502020204030204" pitchFamily="34" charset="0"/>
                <a:cs typeface="Calibri" panose="020F0502020204030204" pitchFamily="34" charset="0"/>
              </a:rPr>
              <a:t> </a:t>
            </a:r>
          </a:p>
          <a:p>
            <a:pPr marL="285750" indent="-285750">
              <a:lnSpc>
                <a:spcPct val="150000"/>
              </a:lnSpc>
              <a:buFont typeface="Wingdings" panose="05000000000000000000" pitchFamily="2" charset="2"/>
              <a:buChar char="Ø"/>
            </a:pPr>
            <a:endParaRPr lang="de-D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0583984"/>
      </p:ext>
    </p:extLst>
  </p:cSld>
  <p:clrMapOvr>
    <a:masterClrMapping/>
  </p:clrMapOvr>
  <p:timing>
    <p:tnLst>
      <p:par>
        <p:cTn id="1" dur="indefinite" restart="never" nodeType="tmRoot">
          <p:childTnLst>
            <p:video>
              <p:cMediaNode vol="80000">
                <p:cTn id="2" fill="hold" display="0">
                  <p:stCondLst>
                    <p:cond delay="indefinite"/>
                  </p:stCondLst>
                </p:cTn>
                <p:tgtEl>
                  <p:spTgt spid="28"/>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30</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972842" y="2147503"/>
            <a:ext cx="6091345" cy="595697"/>
          </a:xfrm>
        </p:spPr>
        <p:txBody>
          <a:bodyPr/>
          <a:lstStyle/>
          <a:p>
            <a:r>
              <a:rPr lang="de-DE" b="1" dirty="0"/>
              <a:t>Neuronale Netze &amp; Deep Learning</a:t>
            </a:r>
          </a:p>
          <a:p>
            <a:r>
              <a:rPr lang="de-DE" b="1" dirty="0"/>
              <a:t>	</a:t>
            </a:r>
            <a:r>
              <a:rPr lang="de-DE" sz="1800" b="1" dirty="0" err="1"/>
              <a:t>Unsupervised</a:t>
            </a:r>
            <a:r>
              <a:rPr lang="de-DE" sz="1800" b="1" dirty="0"/>
              <a: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feld 6">
            <a:extLst>
              <a:ext uri="{FF2B5EF4-FFF2-40B4-BE49-F238E27FC236}">
                <a16:creationId xmlns:a16="http://schemas.microsoft.com/office/drawing/2014/main" id="{E3A6E273-A1EA-8245-6E74-6BE81FB13DD9}"/>
              </a:ext>
            </a:extLst>
          </p:cNvPr>
          <p:cNvSpPr txBox="1"/>
          <p:nvPr/>
        </p:nvSpPr>
        <p:spPr>
          <a:xfrm>
            <a:off x="5621026" y="5648782"/>
            <a:ext cx="5143500" cy="184666"/>
          </a:xfrm>
          <a:prstGeom prst="rect">
            <a:avLst/>
          </a:prstGeom>
          <a:noFill/>
        </p:spPr>
        <p:txBody>
          <a:bodyPr wrap="square">
            <a:spAutoFit/>
          </a:bodyPr>
          <a:lstStyle/>
          <a:p>
            <a:pPr algn="ctr"/>
            <a:r>
              <a:rPr lang="en-US" sz="600" u="sng" dirty="0">
                <a:solidFill>
                  <a:schemeClr val="bg1">
                    <a:lumMod val="50000"/>
                  </a:schemeClr>
                </a:solidFill>
              </a:rPr>
              <a:t>https://www.youtube.com/watch?v=IUi0REAWj2c</a:t>
            </a:r>
          </a:p>
        </p:txBody>
      </p:sp>
      <p:sp>
        <p:nvSpPr>
          <p:cNvPr id="9" name="Textfeld 8">
            <a:extLst>
              <a:ext uri="{FF2B5EF4-FFF2-40B4-BE49-F238E27FC236}">
                <a16:creationId xmlns:a16="http://schemas.microsoft.com/office/drawing/2014/main" id="{D12FFAFA-BC04-9C79-CAE8-20B571AEDFD8}"/>
              </a:ext>
            </a:extLst>
          </p:cNvPr>
          <p:cNvSpPr txBox="1"/>
          <p:nvPr/>
        </p:nvSpPr>
        <p:spPr>
          <a:xfrm>
            <a:off x="3122663" y="6037439"/>
            <a:ext cx="5689595" cy="276999"/>
          </a:xfrm>
          <a:prstGeom prst="rect">
            <a:avLst/>
          </a:prstGeom>
          <a:noFill/>
        </p:spPr>
        <p:txBody>
          <a:bodyPr wrap="square">
            <a:spAutoFit/>
          </a:bodyPr>
          <a:lstStyle/>
          <a:p>
            <a:pPr algn="ctr"/>
            <a:r>
              <a:rPr lang="en-US" sz="1200" dirty="0">
                <a:solidFill>
                  <a:schemeClr val="bg1">
                    <a:lumMod val="50000"/>
                  </a:schemeClr>
                </a:solidFill>
                <a:hlinkClick r:id="rId9"/>
              </a:rPr>
              <a:t>https://this-person-does-not-exist.com/en</a:t>
            </a:r>
            <a:endParaRPr lang="en-US" sz="1200" dirty="0">
              <a:solidFill>
                <a:schemeClr val="bg1">
                  <a:lumMod val="50000"/>
                </a:schemeClr>
              </a:solidFill>
            </a:endParaRPr>
          </a:p>
        </p:txBody>
      </p:sp>
      <p:sp>
        <p:nvSpPr>
          <p:cNvPr id="10" name="Titel 3">
            <a:extLst>
              <a:ext uri="{FF2B5EF4-FFF2-40B4-BE49-F238E27FC236}">
                <a16:creationId xmlns:a16="http://schemas.microsoft.com/office/drawing/2014/main" id="{8844884C-D899-BCAD-4C43-B35EA71ADEAC}"/>
              </a:ext>
            </a:extLst>
          </p:cNvPr>
          <p:cNvSpPr>
            <a:spLocks noGrp="1"/>
          </p:cNvSpPr>
          <p:nvPr>
            <p:ph type="title"/>
          </p:nvPr>
        </p:nvSpPr>
        <p:spPr>
          <a:xfrm>
            <a:off x="406400" y="898525"/>
            <a:ext cx="11377613" cy="863600"/>
          </a:xfrm>
        </p:spPr>
        <p:txBody>
          <a:bodyPr anchor="t">
            <a:normAutofit/>
          </a:bodyPr>
          <a:lstStyle/>
          <a:p>
            <a:r>
              <a:rPr lang="de-DE" dirty="0"/>
              <a:t>KI vs. ML VS. DL</a:t>
            </a:r>
          </a:p>
        </p:txBody>
      </p:sp>
      <p:pic>
        <p:nvPicPr>
          <p:cNvPr id="4" name="Onlinemedien 3" title="MNIST GAN Training">
            <a:hlinkClick r:id="" action="ppaction://media"/>
            <a:extLst>
              <a:ext uri="{FF2B5EF4-FFF2-40B4-BE49-F238E27FC236}">
                <a16:creationId xmlns:a16="http://schemas.microsoft.com/office/drawing/2014/main" id="{C233B200-C7BB-EA9A-404A-8B559FC171D4}"/>
              </a:ext>
            </a:extLst>
          </p:cNvPr>
          <p:cNvPicPr>
            <a:picLocks noRot="1" noChangeAspect="1"/>
          </p:cNvPicPr>
          <p:nvPr>
            <a:videoFile r:link="rId1"/>
          </p:nvPr>
        </p:nvPicPr>
        <p:blipFill>
          <a:blip r:embed="rId10"/>
          <a:stretch>
            <a:fillRect/>
          </a:stretch>
        </p:blipFill>
        <p:spPr>
          <a:xfrm>
            <a:off x="6360824" y="2850160"/>
            <a:ext cx="3663904" cy="2747928"/>
          </a:xfrm>
          <a:prstGeom prst="rect">
            <a:avLst/>
          </a:prstGeom>
        </p:spPr>
      </p:pic>
    </p:spTree>
    <p:extLst>
      <p:ext uri="{BB962C8B-B14F-4D97-AF65-F5344CB8AC3E}">
        <p14:creationId xmlns:p14="http://schemas.microsoft.com/office/powerpoint/2010/main" val="21376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2388557-4AE5-2B75-FBB3-0E1FA0FFD65C}"/>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5C84B071-791B-93F5-264F-DB770F4B245C}"/>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31</a:t>
            </a:fld>
            <a:endParaRPr lang="de-DE"/>
          </a:p>
        </p:txBody>
      </p:sp>
      <p:sp>
        <p:nvSpPr>
          <p:cNvPr id="11" name="Vertical Text Placeholder 4">
            <a:extLst>
              <a:ext uri="{FF2B5EF4-FFF2-40B4-BE49-F238E27FC236}">
                <a16:creationId xmlns:a16="http://schemas.microsoft.com/office/drawing/2014/main" id="{A3480F4D-3DB8-9906-AA1A-FA0785AB1AC3}"/>
              </a:ext>
            </a:extLst>
          </p:cNvPr>
          <p:cNvSpPr>
            <a:spLocks noGrp="1"/>
          </p:cNvSpPr>
          <p:nvPr>
            <p:ph type="body" orient="vert" idx="13"/>
          </p:nvPr>
        </p:nvSpPr>
        <p:spPr>
          <a:xfrm>
            <a:off x="4848370" y="2133614"/>
            <a:ext cx="6091345" cy="595697"/>
          </a:xfrm>
        </p:spPr>
        <p:txBody>
          <a:bodyPr/>
          <a:lstStyle/>
          <a:p>
            <a:r>
              <a:rPr lang="de-DE" b="1" dirty="0"/>
              <a:t>Neuronale Netze &amp; Deep Learning</a:t>
            </a:r>
          </a:p>
          <a:p>
            <a:r>
              <a:rPr lang="de-DE" b="1" dirty="0"/>
              <a:t>	</a:t>
            </a:r>
            <a:r>
              <a:rPr lang="de-DE" sz="1800" b="1" dirty="0"/>
              <a:t>Reinforcement Learning</a:t>
            </a:r>
            <a:endParaRPr lang="en-US" b="1" dirty="0"/>
          </a:p>
        </p:txBody>
      </p:sp>
      <p:graphicFrame>
        <p:nvGraphicFramePr>
          <p:cNvPr id="6" name="Inhaltsplatzhalter 5">
            <a:extLst>
              <a:ext uri="{FF2B5EF4-FFF2-40B4-BE49-F238E27FC236}">
                <a16:creationId xmlns:a16="http://schemas.microsoft.com/office/drawing/2014/main" id="{92990882-C9C6-F33C-21AA-B457C4400502}"/>
              </a:ext>
            </a:extLst>
          </p:cNvPr>
          <p:cNvGraphicFramePr>
            <a:graphicFrameLocks noGrp="1"/>
          </p:cNvGraphicFramePr>
          <p:nvPr>
            <p:ph idx="1"/>
          </p:nvPr>
        </p:nvGraphicFramePr>
        <p:xfrm>
          <a:off x="-498379" y="2586819"/>
          <a:ext cx="5689595" cy="3678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feld 7">
            <a:extLst>
              <a:ext uri="{FF2B5EF4-FFF2-40B4-BE49-F238E27FC236}">
                <a16:creationId xmlns:a16="http://schemas.microsoft.com/office/drawing/2014/main" id="{BD00A9AF-5570-81D4-A993-90D202AB7F05}"/>
              </a:ext>
            </a:extLst>
          </p:cNvPr>
          <p:cNvSpPr txBox="1"/>
          <p:nvPr/>
        </p:nvSpPr>
        <p:spPr>
          <a:xfrm>
            <a:off x="5209949" y="6172723"/>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https://www.youtube.com/watch?v=kopoLzvh5jY&amp;ab_channel=OpenAI</a:t>
            </a:r>
          </a:p>
        </p:txBody>
      </p:sp>
      <p:pic>
        <p:nvPicPr>
          <p:cNvPr id="7" name="Onlinemedien 5" title="Multi-Agent Hide and Seek">
            <a:hlinkClick r:id="" action="ppaction://media"/>
            <a:extLst>
              <a:ext uri="{FF2B5EF4-FFF2-40B4-BE49-F238E27FC236}">
                <a16:creationId xmlns:a16="http://schemas.microsoft.com/office/drawing/2014/main" id="{BDF34E1C-D1A1-3E41-9A01-4701658F06DE}"/>
              </a:ext>
            </a:extLst>
          </p:cNvPr>
          <p:cNvPicPr>
            <a:picLocks noRot="1" noChangeAspect="1"/>
          </p:cNvPicPr>
          <p:nvPr>
            <a:videoFile r:link="rId1"/>
          </p:nvPr>
        </p:nvPicPr>
        <p:blipFill>
          <a:blip r:embed="rId9"/>
          <a:stretch>
            <a:fillRect/>
          </a:stretch>
        </p:blipFill>
        <p:spPr>
          <a:xfrm>
            <a:off x="4848370" y="2829061"/>
            <a:ext cx="5866659" cy="3314662"/>
          </a:xfrm>
          <a:prstGeom prst="rect">
            <a:avLst/>
          </a:prstGeom>
        </p:spPr>
      </p:pic>
      <p:sp>
        <p:nvSpPr>
          <p:cNvPr id="10" name="Titel 3">
            <a:extLst>
              <a:ext uri="{FF2B5EF4-FFF2-40B4-BE49-F238E27FC236}">
                <a16:creationId xmlns:a16="http://schemas.microsoft.com/office/drawing/2014/main" id="{2C11CBB7-44BB-152D-B6C1-01C49FAF6A4A}"/>
              </a:ext>
            </a:extLst>
          </p:cNvPr>
          <p:cNvSpPr>
            <a:spLocks noGrp="1"/>
          </p:cNvSpPr>
          <p:nvPr>
            <p:ph type="title"/>
          </p:nvPr>
        </p:nvSpPr>
        <p:spPr>
          <a:xfrm>
            <a:off x="406400" y="898525"/>
            <a:ext cx="11377613" cy="863600"/>
          </a:xfrm>
        </p:spPr>
        <p:txBody>
          <a:bodyPr anchor="t">
            <a:normAutofit/>
          </a:bodyPr>
          <a:lstStyle/>
          <a:p>
            <a:r>
              <a:rPr lang="de-DE" dirty="0"/>
              <a:t>KI vs. ML VS. DL</a:t>
            </a:r>
          </a:p>
        </p:txBody>
      </p:sp>
    </p:spTree>
    <p:extLst>
      <p:ext uri="{BB962C8B-B14F-4D97-AF65-F5344CB8AC3E}">
        <p14:creationId xmlns:p14="http://schemas.microsoft.com/office/powerpoint/2010/main" val="30558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9041D5-94F8-BD86-D30E-38612CD2EA03}"/>
              </a:ext>
            </a:extLst>
          </p:cNvPr>
          <p:cNvSpPr>
            <a:spLocks noGrp="1"/>
          </p:cNvSpPr>
          <p:nvPr>
            <p:ph type="title"/>
          </p:nvPr>
        </p:nvSpPr>
        <p:spPr/>
        <p:txBody>
          <a:bodyPr anchor="t">
            <a:normAutofit/>
          </a:bodyPr>
          <a:lstStyle/>
          <a:p>
            <a:r>
              <a:rPr lang="de-DE" dirty="0"/>
              <a:t>Möglichkeiten und Grenzen von KI</a:t>
            </a:r>
          </a:p>
        </p:txBody>
      </p:sp>
      <p:sp>
        <p:nvSpPr>
          <p:cNvPr id="2" name="Fußzeilenplatzhalter 1">
            <a:extLst>
              <a:ext uri="{FF2B5EF4-FFF2-40B4-BE49-F238E27FC236}">
                <a16:creationId xmlns:a16="http://schemas.microsoft.com/office/drawing/2014/main" id="{C0B1E45F-77A4-27E5-CD72-B4793AB6460A}"/>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8BAAAF9B-5618-D08F-5DB4-A062A2E8124F}"/>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32</a:t>
            </a:fld>
            <a:endParaRPr lang="de-DE"/>
          </a:p>
        </p:txBody>
      </p:sp>
      <p:pic>
        <p:nvPicPr>
          <p:cNvPr id="9" name="Grafik 8">
            <a:hlinkClick r:id="rId3"/>
            <a:extLst>
              <a:ext uri="{FF2B5EF4-FFF2-40B4-BE49-F238E27FC236}">
                <a16:creationId xmlns:a16="http://schemas.microsoft.com/office/drawing/2014/main" id="{B9FE6E66-5196-9251-CAA9-A26481119E94}"/>
              </a:ext>
            </a:extLst>
          </p:cNvPr>
          <p:cNvPicPr>
            <a:picLocks noChangeAspect="1"/>
          </p:cNvPicPr>
          <p:nvPr/>
        </p:nvPicPr>
        <p:blipFill>
          <a:blip r:embed="rId4"/>
          <a:stretch>
            <a:fillRect/>
          </a:stretch>
        </p:blipFill>
        <p:spPr>
          <a:xfrm>
            <a:off x="2284945" y="2033591"/>
            <a:ext cx="7619997" cy="4210049"/>
          </a:xfrm>
          <a:prstGeom prst="rect">
            <a:avLst/>
          </a:prstGeom>
          <a:noFill/>
        </p:spPr>
      </p:pic>
      <p:pic>
        <p:nvPicPr>
          <p:cNvPr id="11" name="Grafik 10" descr="Wiedergabe mit einfarbiger Füllung">
            <a:hlinkClick r:id="rId3"/>
            <a:extLst>
              <a:ext uri="{FF2B5EF4-FFF2-40B4-BE49-F238E27FC236}">
                <a16:creationId xmlns:a16="http://schemas.microsoft.com/office/drawing/2014/main" id="{EBD5077B-D6B2-F04C-6C82-986752CF4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7743" y="3681415"/>
            <a:ext cx="914400" cy="914400"/>
          </a:xfrm>
          <a:prstGeom prst="rect">
            <a:avLst/>
          </a:prstGeom>
        </p:spPr>
      </p:pic>
      <p:sp>
        <p:nvSpPr>
          <p:cNvPr id="5" name="Textfeld 4">
            <a:extLst>
              <a:ext uri="{FF2B5EF4-FFF2-40B4-BE49-F238E27FC236}">
                <a16:creationId xmlns:a16="http://schemas.microsoft.com/office/drawing/2014/main" id="{96E1F34C-DDF6-ECC7-93BE-1160D0A39A83}"/>
              </a:ext>
            </a:extLst>
          </p:cNvPr>
          <p:cNvSpPr txBox="1"/>
          <p:nvPr/>
        </p:nvSpPr>
        <p:spPr>
          <a:xfrm>
            <a:off x="3523193" y="6243639"/>
            <a:ext cx="5143500" cy="184666"/>
          </a:xfrm>
          <a:prstGeom prst="rect">
            <a:avLst/>
          </a:prstGeom>
          <a:noFill/>
        </p:spPr>
        <p:txBody>
          <a:bodyPr wrap="square">
            <a:spAutoFit/>
          </a:bodyPr>
          <a:lstStyle/>
          <a:p>
            <a:pPr algn="ctr"/>
            <a:r>
              <a:rPr lang="en-US" sz="600" dirty="0">
                <a:solidFill>
                  <a:schemeClr val="bg1">
                    <a:lumMod val="50000"/>
                  </a:schemeClr>
                </a:solidFill>
              </a:rPr>
              <a:t>https://vimeo.com/483973292?embedded=true&amp;source=vimeo_logo&amp;owner=77320913</a:t>
            </a:r>
          </a:p>
        </p:txBody>
      </p:sp>
    </p:spTree>
    <p:extLst>
      <p:ext uri="{BB962C8B-B14F-4D97-AF65-F5344CB8AC3E}">
        <p14:creationId xmlns:p14="http://schemas.microsoft.com/office/powerpoint/2010/main" val="196381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33</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3802421" y="2116289"/>
            <a:ext cx="4585051" cy="863600"/>
          </a:xfrm>
        </p:spPr>
        <p:txBody>
          <a:bodyPr/>
          <a:lstStyle/>
          <a:p>
            <a:pPr algn="ctr"/>
            <a:r>
              <a:rPr lang="de-DE" dirty="0"/>
              <a:t>Autonomer Passat</a:t>
            </a:r>
          </a:p>
        </p:txBody>
      </p:sp>
      <p:pic>
        <p:nvPicPr>
          <p:cNvPr id="9" name="Onlinemedien 8" title="Autonomous Driving - VW Passat - Hochschule Heilbronn - Zentrum für maschinelles Lernen">
            <a:hlinkClick r:id="" action="ppaction://media"/>
            <a:extLst>
              <a:ext uri="{FF2B5EF4-FFF2-40B4-BE49-F238E27FC236}">
                <a16:creationId xmlns:a16="http://schemas.microsoft.com/office/drawing/2014/main" id="{56A8823A-A6E3-7FDF-BF8C-F2F6E108C377}"/>
              </a:ext>
            </a:extLst>
          </p:cNvPr>
          <p:cNvPicPr>
            <a:picLocks noRot="1" noChangeAspect="1"/>
          </p:cNvPicPr>
          <p:nvPr>
            <a:videoFile r:link="rId1"/>
          </p:nvPr>
        </p:nvPicPr>
        <p:blipFill>
          <a:blip r:embed="rId4"/>
          <a:stretch>
            <a:fillRect/>
          </a:stretch>
        </p:blipFill>
        <p:spPr>
          <a:xfrm>
            <a:off x="2829099" y="2548089"/>
            <a:ext cx="6531693" cy="3690407"/>
          </a:xfrm>
          <a:prstGeom prst="rect">
            <a:avLst/>
          </a:prstGeom>
        </p:spPr>
      </p:pic>
      <p:sp>
        <p:nvSpPr>
          <p:cNvPr id="14" name="Textfeld 13">
            <a:extLst>
              <a:ext uri="{FF2B5EF4-FFF2-40B4-BE49-F238E27FC236}">
                <a16:creationId xmlns:a16="http://schemas.microsoft.com/office/drawing/2014/main" id="{94E945EC-F7D6-19D4-CC32-50CB504A5D76}"/>
              </a:ext>
            </a:extLst>
          </p:cNvPr>
          <p:cNvSpPr txBox="1"/>
          <p:nvPr/>
        </p:nvSpPr>
        <p:spPr>
          <a:xfrm>
            <a:off x="3523193" y="6243639"/>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https://www.youtube.com/watch?v=X0j5FmaxrY0&amp;t=1s</a:t>
            </a:r>
          </a:p>
        </p:txBody>
      </p:sp>
    </p:spTree>
    <p:extLst>
      <p:ext uri="{BB962C8B-B14F-4D97-AF65-F5344CB8AC3E}">
        <p14:creationId xmlns:p14="http://schemas.microsoft.com/office/powerpoint/2010/main" val="237974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2B29B70-168C-7496-D3C1-7A4BE86F2F33}"/>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11BAABB-2172-0530-9885-BA7E5C0A5741}"/>
              </a:ext>
            </a:extLst>
          </p:cNvPr>
          <p:cNvSpPr>
            <a:spLocks noGrp="1"/>
          </p:cNvSpPr>
          <p:nvPr>
            <p:ph type="sldNum" sz="quarter" idx="12"/>
          </p:nvPr>
        </p:nvSpPr>
        <p:spPr/>
        <p:txBody>
          <a:bodyPr/>
          <a:lstStyle/>
          <a:p>
            <a:fld id="{38C8B667-3734-4FD9-9F7F-A4B0DFB430C1}" type="slidenum">
              <a:rPr lang="de-DE" smtClean="0"/>
              <a:t>34</a:t>
            </a:fld>
            <a:endParaRPr lang="de-DE"/>
          </a:p>
        </p:txBody>
      </p:sp>
      <p:sp>
        <p:nvSpPr>
          <p:cNvPr id="4" name="Titel 3">
            <a:extLst>
              <a:ext uri="{FF2B5EF4-FFF2-40B4-BE49-F238E27FC236}">
                <a16:creationId xmlns:a16="http://schemas.microsoft.com/office/drawing/2014/main" id="{B905D132-4FC1-2EA8-B70C-E67930A20090}"/>
              </a:ext>
            </a:extLst>
          </p:cNvPr>
          <p:cNvSpPr>
            <a:spLocks noGrp="1"/>
          </p:cNvSpPr>
          <p:nvPr>
            <p:ph type="title"/>
          </p:nvPr>
        </p:nvSpPr>
        <p:spPr/>
        <p:txBody>
          <a:bodyPr anchor="t"/>
          <a:lstStyle/>
          <a:p>
            <a:r>
              <a:rPr lang="de-DE" dirty="0"/>
              <a:t>KI an der Hochschule Heilbronn</a:t>
            </a:r>
          </a:p>
        </p:txBody>
      </p:sp>
      <p:sp>
        <p:nvSpPr>
          <p:cNvPr id="5" name="Vertikaler Textplatzhalter 4">
            <a:extLst>
              <a:ext uri="{FF2B5EF4-FFF2-40B4-BE49-F238E27FC236}">
                <a16:creationId xmlns:a16="http://schemas.microsoft.com/office/drawing/2014/main" id="{9BCA0F78-A7E0-7A11-7807-3718CD22388E}"/>
              </a:ext>
            </a:extLst>
          </p:cNvPr>
          <p:cNvSpPr>
            <a:spLocks noGrp="1"/>
          </p:cNvSpPr>
          <p:nvPr>
            <p:ph type="body" orient="vert" idx="13"/>
          </p:nvPr>
        </p:nvSpPr>
        <p:spPr>
          <a:xfrm>
            <a:off x="958674" y="1949428"/>
            <a:ext cx="4585051" cy="863600"/>
          </a:xfrm>
        </p:spPr>
        <p:txBody>
          <a:bodyPr/>
          <a:lstStyle/>
          <a:p>
            <a:pPr algn="ctr"/>
            <a:r>
              <a:rPr lang="de-DE" dirty="0"/>
              <a:t>Autonome Shuttles von der Experimenta zum Hauptbahnhof</a:t>
            </a:r>
          </a:p>
        </p:txBody>
      </p:sp>
      <p:pic>
        <p:nvPicPr>
          <p:cNvPr id="8" name="Bildplatzhalter 7" descr="Ein Bild, das Text, Gerät, Küchengerät, Fräsmaschine enthält.&#10;&#10;Automatisch generierte Beschreibung">
            <a:extLst>
              <a:ext uri="{FF2B5EF4-FFF2-40B4-BE49-F238E27FC236}">
                <a16:creationId xmlns:a16="http://schemas.microsoft.com/office/drawing/2014/main" id="{EB0C53E1-6788-59C8-5473-15FE456CCF6D}"/>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l="11576" r="11576"/>
          <a:stretch>
            <a:fillRect/>
          </a:stretch>
        </p:blipFill>
        <p:spPr>
          <a:xfrm rot="5400000">
            <a:off x="7363492" y="2802129"/>
            <a:ext cx="3310407" cy="3230766"/>
          </a:xfrm>
        </p:spPr>
      </p:pic>
      <p:pic>
        <p:nvPicPr>
          <p:cNvPr id="10" name="Grafik 9" descr="Ein Bild, das Text, draußen, Baum, Straße enthält.&#10;&#10;Automatisch generierte Beschreibung">
            <a:extLst>
              <a:ext uri="{FF2B5EF4-FFF2-40B4-BE49-F238E27FC236}">
                <a16:creationId xmlns:a16="http://schemas.microsoft.com/office/drawing/2014/main" id="{DA0C6E8B-413A-BB53-A27B-38A9C21E7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673" y="2728756"/>
            <a:ext cx="4585051" cy="3310407"/>
          </a:xfrm>
          <a:prstGeom prst="rect">
            <a:avLst/>
          </a:prstGeom>
        </p:spPr>
      </p:pic>
      <p:sp>
        <p:nvSpPr>
          <p:cNvPr id="11" name="Vertikaler Textplatzhalter 4">
            <a:extLst>
              <a:ext uri="{FF2B5EF4-FFF2-40B4-BE49-F238E27FC236}">
                <a16:creationId xmlns:a16="http://schemas.microsoft.com/office/drawing/2014/main" id="{43F2298A-4AA3-0803-D815-3C575B30D796}"/>
              </a:ext>
            </a:extLst>
          </p:cNvPr>
          <p:cNvSpPr txBox="1">
            <a:spLocks/>
          </p:cNvSpPr>
          <p:nvPr/>
        </p:nvSpPr>
        <p:spPr>
          <a:xfrm>
            <a:off x="7127175" y="1939803"/>
            <a:ext cx="3982595" cy="69505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lgn="ctr"/>
            <a:r>
              <a:rPr lang="de-DE" dirty="0"/>
              <a:t>Air-Hockey KI mit Reinforcement Learning</a:t>
            </a:r>
          </a:p>
        </p:txBody>
      </p:sp>
    </p:spTree>
    <p:extLst>
      <p:ext uri="{BB962C8B-B14F-4D97-AF65-F5344CB8AC3E}">
        <p14:creationId xmlns:p14="http://schemas.microsoft.com/office/powerpoint/2010/main" val="3570777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DE172F-5AAB-49AE-498A-C9DE19DED31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CE14406F-1A84-91F8-2FFF-1E0A176BF49B}"/>
              </a:ext>
            </a:extLst>
          </p:cNvPr>
          <p:cNvSpPr>
            <a:spLocks noGrp="1"/>
          </p:cNvSpPr>
          <p:nvPr>
            <p:ph type="sldNum" sz="quarter" idx="12"/>
          </p:nvPr>
        </p:nvSpPr>
        <p:spPr/>
        <p:txBody>
          <a:bodyPr/>
          <a:lstStyle/>
          <a:p>
            <a:fld id="{38C8B667-3734-4FD9-9F7F-A4B0DFB430C1}" type="slidenum">
              <a:rPr lang="de-DE" smtClean="0"/>
              <a:t>35</a:t>
            </a:fld>
            <a:endParaRPr lang="de-DE"/>
          </a:p>
        </p:txBody>
      </p:sp>
      <p:sp>
        <p:nvSpPr>
          <p:cNvPr id="4" name="Titel 3">
            <a:extLst>
              <a:ext uri="{FF2B5EF4-FFF2-40B4-BE49-F238E27FC236}">
                <a16:creationId xmlns:a16="http://schemas.microsoft.com/office/drawing/2014/main" id="{574CA20D-EDF4-167F-AC16-A0CDFF3000B0}"/>
              </a:ext>
            </a:extLst>
          </p:cNvPr>
          <p:cNvSpPr>
            <a:spLocks noGrp="1"/>
          </p:cNvSpPr>
          <p:nvPr>
            <p:ph type="title"/>
          </p:nvPr>
        </p:nvSpPr>
        <p:spPr/>
        <p:txBody>
          <a:bodyPr/>
          <a:lstStyle/>
          <a:p>
            <a:endParaRPr lang="de-DE"/>
          </a:p>
        </p:txBody>
      </p:sp>
      <p:pic>
        <p:nvPicPr>
          <p:cNvPr id="7" name="AirHockeyTrainingVideo">
            <a:hlinkClick r:id="" action="ppaction://media"/>
            <a:extLst>
              <a:ext uri="{FF2B5EF4-FFF2-40B4-BE49-F238E27FC236}">
                <a16:creationId xmlns:a16="http://schemas.microsoft.com/office/drawing/2014/main" id="{62A213FC-2D4C-0867-9F11-8695F087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03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BF37A-FA7F-6F1C-D701-173C4E5A06A9}"/>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6F098690-CD06-3855-54BB-7969084D0A24}"/>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36</a:t>
            </a:fld>
            <a:endParaRPr lang="de-DE"/>
          </a:p>
        </p:txBody>
      </p:sp>
      <p:sp>
        <p:nvSpPr>
          <p:cNvPr id="4" name="Titel 3">
            <a:extLst>
              <a:ext uri="{FF2B5EF4-FFF2-40B4-BE49-F238E27FC236}">
                <a16:creationId xmlns:a16="http://schemas.microsoft.com/office/drawing/2014/main" id="{5075A099-650B-62AA-696F-7AE5EF5C605F}"/>
              </a:ext>
            </a:extLst>
          </p:cNvPr>
          <p:cNvSpPr>
            <a:spLocks noGrp="1"/>
          </p:cNvSpPr>
          <p:nvPr>
            <p:ph type="title"/>
          </p:nvPr>
        </p:nvSpPr>
        <p:spPr/>
        <p:txBody>
          <a:bodyPr anchor="t">
            <a:normAutofit/>
          </a:bodyPr>
          <a:lstStyle/>
          <a:p>
            <a:r>
              <a:rPr lang="de-DE" dirty="0"/>
              <a:t>Demonstratoren</a:t>
            </a:r>
          </a:p>
        </p:txBody>
      </p:sp>
      <p:pic>
        <p:nvPicPr>
          <p:cNvPr id="11" name="Grafik 10">
            <a:hlinkClick r:id="rId3"/>
            <a:extLst>
              <a:ext uri="{FF2B5EF4-FFF2-40B4-BE49-F238E27FC236}">
                <a16:creationId xmlns:a16="http://schemas.microsoft.com/office/drawing/2014/main" id="{9B15B976-3CAF-7AC0-1880-D0B3DC1D15ED}"/>
              </a:ext>
            </a:extLst>
          </p:cNvPr>
          <p:cNvPicPr>
            <a:picLocks noChangeAspect="1"/>
          </p:cNvPicPr>
          <p:nvPr/>
        </p:nvPicPr>
        <p:blipFill rotWithShape="1">
          <a:blip r:embed="rId4"/>
          <a:srcRect t="5366" r="-2" b="-2"/>
          <a:stretch/>
        </p:blipFill>
        <p:spPr>
          <a:xfrm>
            <a:off x="406405" y="2565404"/>
            <a:ext cx="5592519" cy="3678237"/>
          </a:xfrm>
          <a:prstGeom prst="rect">
            <a:avLst/>
          </a:prstGeom>
          <a:noFill/>
        </p:spPr>
      </p:pic>
      <p:pic>
        <p:nvPicPr>
          <p:cNvPr id="9" name="Grafik 8">
            <a:extLst>
              <a:ext uri="{FF2B5EF4-FFF2-40B4-BE49-F238E27FC236}">
                <a16:creationId xmlns:a16="http://schemas.microsoft.com/office/drawing/2014/main" id="{7E0855DF-215B-7A50-A943-FE5123E73154}"/>
              </a:ext>
            </a:extLst>
          </p:cNvPr>
          <p:cNvPicPr>
            <a:picLocks noChangeAspect="1"/>
          </p:cNvPicPr>
          <p:nvPr/>
        </p:nvPicPr>
        <p:blipFill rotWithShape="1">
          <a:blip r:embed="rId5"/>
          <a:srcRect l="1127" r="4243"/>
          <a:stretch/>
        </p:blipFill>
        <p:spPr>
          <a:xfrm>
            <a:off x="6192002" y="2565404"/>
            <a:ext cx="5591487" cy="3678237"/>
          </a:xfrm>
          <a:prstGeom prst="rect">
            <a:avLst/>
          </a:prstGeom>
          <a:noFill/>
        </p:spPr>
      </p:pic>
      <p:sp>
        <p:nvSpPr>
          <p:cNvPr id="13" name="Textfeld 12">
            <a:extLst>
              <a:ext uri="{FF2B5EF4-FFF2-40B4-BE49-F238E27FC236}">
                <a16:creationId xmlns:a16="http://schemas.microsoft.com/office/drawing/2014/main" id="{67D3A2EF-C60B-0C26-9ABF-B21D791FE8DB}"/>
              </a:ext>
            </a:extLst>
          </p:cNvPr>
          <p:cNvSpPr txBox="1"/>
          <p:nvPr/>
        </p:nvSpPr>
        <p:spPr>
          <a:xfrm>
            <a:off x="406401" y="6243641"/>
            <a:ext cx="2724904" cy="215444"/>
          </a:xfrm>
          <a:prstGeom prst="rect">
            <a:avLst/>
          </a:prstGeom>
          <a:noFill/>
        </p:spPr>
        <p:txBody>
          <a:bodyPr wrap="square" rtlCol="0">
            <a:spAutoFit/>
          </a:bodyPr>
          <a:lstStyle/>
          <a:p>
            <a:r>
              <a:rPr lang="de-DE" sz="800">
                <a:solidFill>
                  <a:schemeClr val="tx1">
                    <a:lumMod val="50000"/>
                    <a:lumOff val="50000"/>
                  </a:schemeClr>
                </a:solidFill>
              </a:rPr>
              <a:t>https://quickdraw.withgoogle.com/#</a:t>
            </a:r>
          </a:p>
        </p:txBody>
      </p:sp>
      <p:sp>
        <p:nvSpPr>
          <p:cNvPr id="14" name="Textfeld 13">
            <a:extLst>
              <a:ext uri="{FF2B5EF4-FFF2-40B4-BE49-F238E27FC236}">
                <a16:creationId xmlns:a16="http://schemas.microsoft.com/office/drawing/2014/main" id="{7D1C3A09-11DA-0F87-B716-A96C8605E7E9}"/>
              </a:ext>
            </a:extLst>
          </p:cNvPr>
          <p:cNvSpPr txBox="1"/>
          <p:nvPr/>
        </p:nvSpPr>
        <p:spPr>
          <a:xfrm>
            <a:off x="6192002" y="6243641"/>
            <a:ext cx="2724904" cy="215444"/>
          </a:xfrm>
          <a:prstGeom prst="rect">
            <a:avLst/>
          </a:prstGeom>
          <a:noFill/>
        </p:spPr>
        <p:txBody>
          <a:bodyPr wrap="square" rtlCol="0">
            <a:spAutoFit/>
          </a:bodyPr>
          <a:lstStyle/>
          <a:p>
            <a:r>
              <a:rPr lang="de-DE" sz="800" dirty="0">
                <a:solidFill>
                  <a:schemeClr val="tx1">
                    <a:lumMod val="50000"/>
                    <a:lumOff val="50000"/>
                  </a:schemeClr>
                </a:solidFill>
              </a:rPr>
              <a:t>https://www.whichfaceisreal.com/index.php</a:t>
            </a:r>
          </a:p>
        </p:txBody>
      </p:sp>
    </p:spTree>
    <p:extLst>
      <p:ext uri="{BB962C8B-B14F-4D97-AF65-F5344CB8AC3E}">
        <p14:creationId xmlns:p14="http://schemas.microsoft.com/office/powerpoint/2010/main" val="621628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A3D61A-7613-1920-915D-CE19F081C19A}"/>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A75FCF9C-17D7-9A11-24B3-2FC4F503616D}"/>
              </a:ext>
            </a:extLst>
          </p:cNvPr>
          <p:cNvSpPr>
            <a:spLocks noGrp="1"/>
          </p:cNvSpPr>
          <p:nvPr>
            <p:ph type="sldNum" sz="quarter" idx="12"/>
          </p:nvPr>
        </p:nvSpPr>
        <p:spPr/>
        <p:txBody>
          <a:bodyPr/>
          <a:lstStyle/>
          <a:p>
            <a:fld id="{38C8B667-3734-4FD9-9F7F-A4B0DFB430C1}" type="slidenum">
              <a:rPr lang="de-DE" smtClean="0"/>
              <a:t>37</a:t>
            </a:fld>
            <a:endParaRPr lang="de-DE"/>
          </a:p>
        </p:txBody>
      </p:sp>
      <p:sp>
        <p:nvSpPr>
          <p:cNvPr id="4" name="Titel 3">
            <a:extLst>
              <a:ext uri="{FF2B5EF4-FFF2-40B4-BE49-F238E27FC236}">
                <a16:creationId xmlns:a16="http://schemas.microsoft.com/office/drawing/2014/main" id="{08F3F385-0EBA-FC60-F789-683CFDD11903}"/>
              </a:ext>
            </a:extLst>
          </p:cNvPr>
          <p:cNvSpPr>
            <a:spLocks noGrp="1"/>
          </p:cNvSpPr>
          <p:nvPr>
            <p:ph type="title"/>
          </p:nvPr>
        </p:nvSpPr>
        <p:spPr/>
        <p:txBody>
          <a:bodyPr anchor="t"/>
          <a:lstStyle/>
          <a:p>
            <a:r>
              <a:rPr lang="de-DE" dirty="0"/>
              <a:t>Auswirkungen</a:t>
            </a:r>
          </a:p>
        </p:txBody>
      </p:sp>
      <p:pic>
        <p:nvPicPr>
          <p:cNvPr id="9" name="Onlinemedien 8" title="ChatGPT – eine Revolution? Was der Quantensprung in der KI-Forschung bedeutet | 3sat Kulturzeit">
            <a:hlinkClick r:id="" action="ppaction://media"/>
            <a:extLst>
              <a:ext uri="{FF2B5EF4-FFF2-40B4-BE49-F238E27FC236}">
                <a16:creationId xmlns:a16="http://schemas.microsoft.com/office/drawing/2014/main" id="{58073FE6-631C-8E79-EEE9-3358135259C4}"/>
              </a:ext>
            </a:extLst>
          </p:cNvPr>
          <p:cNvPicPr>
            <a:picLocks noRot="1" noChangeAspect="1"/>
          </p:cNvPicPr>
          <p:nvPr>
            <a:videoFile r:link="rId1"/>
          </p:nvPr>
        </p:nvPicPr>
        <p:blipFill>
          <a:blip r:embed="rId4"/>
          <a:stretch>
            <a:fillRect/>
          </a:stretch>
        </p:blipFill>
        <p:spPr>
          <a:xfrm>
            <a:off x="2466654" y="2088683"/>
            <a:ext cx="7256585" cy="4099971"/>
          </a:xfrm>
          <a:prstGeom prst="rect">
            <a:avLst/>
          </a:prstGeom>
        </p:spPr>
      </p:pic>
      <p:sp>
        <p:nvSpPr>
          <p:cNvPr id="7" name="Textfeld 6">
            <a:extLst>
              <a:ext uri="{FF2B5EF4-FFF2-40B4-BE49-F238E27FC236}">
                <a16:creationId xmlns:a16="http://schemas.microsoft.com/office/drawing/2014/main" id="{6C3B9A03-46BC-E601-3E00-841DCD908D13}"/>
              </a:ext>
            </a:extLst>
          </p:cNvPr>
          <p:cNvSpPr txBox="1"/>
          <p:nvPr/>
        </p:nvSpPr>
        <p:spPr>
          <a:xfrm>
            <a:off x="3523196" y="6258564"/>
            <a:ext cx="5143500" cy="184666"/>
          </a:xfrm>
          <a:prstGeom prst="rect">
            <a:avLst/>
          </a:prstGeom>
          <a:noFill/>
        </p:spPr>
        <p:txBody>
          <a:bodyPr wrap="square">
            <a:spAutoFit/>
          </a:bodyPr>
          <a:lstStyle/>
          <a:p>
            <a:pPr algn="ctr"/>
            <a:r>
              <a:rPr lang="en-US" sz="600" dirty="0">
                <a:solidFill>
                  <a:schemeClr val="bg1">
                    <a:lumMod val="50000"/>
                  </a:schemeClr>
                </a:solidFill>
              </a:rPr>
              <a:t>https://www.youtube.com/watch?v=sNuB8-GPcAU</a:t>
            </a:r>
          </a:p>
        </p:txBody>
      </p:sp>
    </p:spTree>
    <p:extLst>
      <p:ext uri="{BB962C8B-B14F-4D97-AF65-F5344CB8AC3E}">
        <p14:creationId xmlns:p14="http://schemas.microsoft.com/office/powerpoint/2010/main" val="11763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sind noch nicht klar?</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38</a:t>
            </a:fld>
            <a:endParaRPr lang="de-DE"/>
          </a:p>
        </p:txBody>
      </p:sp>
      <p:pic>
        <p:nvPicPr>
          <p:cNvPr id="6" name="Picture 5" descr="CPU mit Binärzahlen und Blaupause">
            <a:extLst>
              <a:ext uri="{FF2B5EF4-FFF2-40B4-BE49-F238E27FC236}">
                <a16:creationId xmlns:a16="http://schemas.microsoft.com/office/drawing/2014/main" id="{CD6D20A9-156A-8BD4-67A9-FAFA1562A4AA}"/>
              </a:ext>
            </a:extLst>
          </p:cNvPr>
          <p:cNvPicPr>
            <a:picLocks noChangeAspect="1"/>
          </p:cNvPicPr>
          <p:nvPr/>
        </p:nvPicPr>
        <p:blipFill rotWithShape="1">
          <a:blip r:embed="rId3"/>
          <a:srcRect t="25814" r="1" b="8400"/>
          <a:stretch/>
        </p:blipFill>
        <p:spPr>
          <a:xfrm>
            <a:off x="406402" y="2033591"/>
            <a:ext cx="11377084" cy="4210049"/>
          </a:xfrm>
          <a:prstGeom prst="rect">
            <a:avLst/>
          </a:prstGeom>
          <a:noFill/>
        </p:spPr>
      </p:pic>
    </p:spTree>
    <p:extLst>
      <p:ext uri="{BB962C8B-B14F-4D97-AF65-F5344CB8AC3E}">
        <p14:creationId xmlns:p14="http://schemas.microsoft.com/office/powerpoint/2010/main" val="81558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214D0B6-B5D5-0CF9-E25E-63ED549CBB2C}"/>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F615C763-089B-DDB2-4A58-B88D541135AE}"/>
              </a:ext>
            </a:extLst>
          </p:cNvPr>
          <p:cNvSpPr>
            <a:spLocks noGrp="1"/>
          </p:cNvSpPr>
          <p:nvPr>
            <p:ph type="sldNum" sz="quarter" idx="12"/>
          </p:nvPr>
        </p:nvSpPr>
        <p:spPr/>
        <p:txBody>
          <a:bodyPr/>
          <a:lstStyle/>
          <a:p>
            <a:fld id="{38C8B667-3734-4FD9-9F7F-A4B0DFB430C1}" type="slidenum">
              <a:rPr lang="de-DE" smtClean="0"/>
              <a:t>39</a:t>
            </a:fld>
            <a:endParaRPr lang="de-DE"/>
          </a:p>
        </p:txBody>
      </p:sp>
      <p:sp>
        <p:nvSpPr>
          <p:cNvPr id="4" name="Titel 3">
            <a:extLst>
              <a:ext uri="{FF2B5EF4-FFF2-40B4-BE49-F238E27FC236}">
                <a16:creationId xmlns:a16="http://schemas.microsoft.com/office/drawing/2014/main" id="{E7C41F11-FDFD-50EB-32DB-DA076629B31D}"/>
              </a:ext>
            </a:extLst>
          </p:cNvPr>
          <p:cNvSpPr>
            <a:spLocks noGrp="1"/>
          </p:cNvSpPr>
          <p:nvPr>
            <p:ph type="title"/>
          </p:nvPr>
        </p:nvSpPr>
        <p:spPr/>
        <p:txBody>
          <a:bodyPr anchor="t"/>
          <a:lstStyle/>
          <a:p>
            <a:r>
              <a:rPr lang="de-DE" dirty="0"/>
              <a:t>Wie geht es jetzt weiter?</a:t>
            </a:r>
          </a:p>
        </p:txBody>
      </p:sp>
      <p:pic>
        <p:nvPicPr>
          <p:cNvPr id="9" name="Grafik 8">
            <a:extLst>
              <a:ext uri="{FF2B5EF4-FFF2-40B4-BE49-F238E27FC236}">
                <a16:creationId xmlns:a16="http://schemas.microsoft.com/office/drawing/2014/main" id="{0C8A0D39-B956-FD7F-EBD3-1EE529B98479}"/>
              </a:ext>
            </a:extLst>
          </p:cNvPr>
          <p:cNvPicPr>
            <a:picLocks noChangeAspect="1"/>
          </p:cNvPicPr>
          <p:nvPr/>
        </p:nvPicPr>
        <p:blipFill rotWithShape="1">
          <a:blip r:embed="rId2"/>
          <a:srcRect r="70311" b="7858"/>
          <a:stretch/>
        </p:blipFill>
        <p:spPr>
          <a:xfrm>
            <a:off x="1098550" y="2097456"/>
            <a:ext cx="9994899" cy="4187334"/>
          </a:xfrm>
          <a:prstGeom prst="rect">
            <a:avLst/>
          </a:prstGeom>
        </p:spPr>
      </p:pic>
    </p:spTree>
    <p:extLst>
      <p:ext uri="{BB962C8B-B14F-4D97-AF65-F5344CB8AC3E}">
        <p14:creationId xmlns:p14="http://schemas.microsoft.com/office/powerpoint/2010/main" val="2155087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FEC9B5-DFDF-01E4-520A-26E5D1DA164D}"/>
              </a:ext>
            </a:extLst>
          </p:cNvPr>
          <p:cNvSpPr>
            <a:spLocks noGrp="1"/>
          </p:cNvSpPr>
          <p:nvPr>
            <p:ph type="ftr" sz="quarter" idx="11"/>
          </p:nvPr>
        </p:nvSpPr>
        <p:spPr/>
        <p:txBody>
          <a:bodyPr/>
          <a:lstStyle/>
          <a:p>
            <a:r>
              <a:rPr lang="de-DE" dirty="0"/>
              <a:t>Seminarkurs KI – gemeinsam – Einführung in die KI 1</a:t>
            </a:r>
          </a:p>
        </p:txBody>
      </p:sp>
      <p:sp>
        <p:nvSpPr>
          <p:cNvPr id="3" name="Foliennummernplatzhalter 2">
            <a:extLst>
              <a:ext uri="{FF2B5EF4-FFF2-40B4-BE49-F238E27FC236}">
                <a16:creationId xmlns:a16="http://schemas.microsoft.com/office/drawing/2014/main" id="{84B498A7-66E4-A4A9-EC40-59F45AF77610}"/>
              </a:ext>
            </a:extLst>
          </p:cNvPr>
          <p:cNvSpPr>
            <a:spLocks noGrp="1"/>
          </p:cNvSpPr>
          <p:nvPr>
            <p:ph type="sldNum" sz="quarter" idx="12"/>
          </p:nvPr>
        </p:nvSpPr>
        <p:spPr/>
        <p:txBody>
          <a:bodyPr/>
          <a:lstStyle/>
          <a:p>
            <a:fld id="{38C8B667-3734-4FD9-9F7F-A4B0DFB430C1}" type="slidenum">
              <a:rPr lang="de-DE" smtClean="0"/>
              <a:t>4</a:t>
            </a:fld>
            <a:endParaRPr lang="de-DE" dirty="0"/>
          </a:p>
        </p:txBody>
      </p:sp>
      <p:sp>
        <p:nvSpPr>
          <p:cNvPr id="4" name="Titel 3">
            <a:extLst>
              <a:ext uri="{FF2B5EF4-FFF2-40B4-BE49-F238E27FC236}">
                <a16:creationId xmlns:a16="http://schemas.microsoft.com/office/drawing/2014/main" id="{0C4F7128-5807-A76C-6F5F-D10E271370C2}"/>
              </a:ext>
            </a:extLst>
          </p:cNvPr>
          <p:cNvSpPr>
            <a:spLocks noGrp="1"/>
          </p:cNvSpPr>
          <p:nvPr>
            <p:ph type="title"/>
          </p:nvPr>
        </p:nvSpPr>
        <p:spPr/>
        <p:txBody>
          <a:bodyPr/>
          <a:lstStyle/>
          <a:p>
            <a:r>
              <a:rPr lang="de-DE" dirty="0"/>
              <a:t>Teilnehmende Partner</a:t>
            </a:r>
          </a:p>
        </p:txBody>
      </p:sp>
      <p:pic>
        <p:nvPicPr>
          <p:cNvPr id="28" name="Onlinemedien 27" title="Informatik studieren | @Hochschule Heilbronn">
            <a:hlinkClick r:id="" action="ppaction://media"/>
            <a:extLst>
              <a:ext uri="{FF2B5EF4-FFF2-40B4-BE49-F238E27FC236}">
                <a16:creationId xmlns:a16="http://schemas.microsoft.com/office/drawing/2014/main" id="{698B0B88-393D-4C4D-ECE7-320DCF0F1BA4}"/>
              </a:ext>
            </a:extLst>
          </p:cNvPr>
          <p:cNvPicPr>
            <a:picLocks noRot="1" noChangeAspect="1"/>
          </p:cNvPicPr>
          <p:nvPr>
            <a:videoFile r:link="rId1"/>
          </p:nvPr>
        </p:nvPicPr>
        <p:blipFill>
          <a:blip r:embed="rId3"/>
          <a:stretch>
            <a:fillRect/>
          </a:stretch>
        </p:blipFill>
        <p:spPr>
          <a:xfrm>
            <a:off x="2247850" y="1845927"/>
            <a:ext cx="7694193" cy="4347219"/>
          </a:xfrm>
          <a:prstGeom prst="rect">
            <a:avLst/>
          </a:prstGeom>
        </p:spPr>
      </p:pic>
      <p:sp>
        <p:nvSpPr>
          <p:cNvPr id="31" name="Textfeld 30">
            <a:extLst>
              <a:ext uri="{FF2B5EF4-FFF2-40B4-BE49-F238E27FC236}">
                <a16:creationId xmlns:a16="http://schemas.microsoft.com/office/drawing/2014/main" id="{60F154CB-107D-3647-8DF9-6EEF71870EAD}"/>
              </a:ext>
            </a:extLst>
          </p:cNvPr>
          <p:cNvSpPr txBox="1"/>
          <p:nvPr/>
        </p:nvSpPr>
        <p:spPr>
          <a:xfrm>
            <a:off x="5129654" y="6261846"/>
            <a:ext cx="1930584" cy="184666"/>
          </a:xfrm>
          <a:prstGeom prst="rect">
            <a:avLst/>
          </a:prstGeom>
          <a:noFill/>
        </p:spPr>
        <p:txBody>
          <a:bodyPr wrap="square">
            <a:spAutoFit/>
          </a:bodyPr>
          <a:lstStyle/>
          <a:p>
            <a:pPr algn="ctr"/>
            <a:r>
              <a:rPr lang="de-DE" sz="600" dirty="0">
                <a:solidFill>
                  <a:schemeClr val="bg1">
                    <a:lumMod val="50000"/>
                  </a:schemeClr>
                </a:solidFill>
              </a:rPr>
              <a:t>youtu.be/JzvwmA-i50c</a:t>
            </a:r>
          </a:p>
        </p:txBody>
      </p:sp>
    </p:spTree>
    <p:extLst>
      <p:ext uri="{BB962C8B-B14F-4D97-AF65-F5344CB8AC3E}">
        <p14:creationId xmlns:p14="http://schemas.microsoft.com/office/powerpoint/2010/main" val="76333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9DB7F83-EBFA-1DB3-4189-EF0528B0888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E03B8751-42F7-E9A9-7CA4-9E506764AA17}"/>
              </a:ext>
            </a:extLst>
          </p:cNvPr>
          <p:cNvSpPr>
            <a:spLocks noGrp="1"/>
          </p:cNvSpPr>
          <p:nvPr>
            <p:ph type="sldNum" sz="quarter" idx="12"/>
          </p:nvPr>
        </p:nvSpPr>
        <p:spPr/>
        <p:txBody>
          <a:bodyPr/>
          <a:lstStyle/>
          <a:p>
            <a:fld id="{38C8B667-3734-4FD9-9F7F-A4B0DFB430C1}" type="slidenum">
              <a:rPr lang="de-DE" smtClean="0"/>
              <a:t>40</a:t>
            </a:fld>
            <a:endParaRPr lang="de-DE"/>
          </a:p>
        </p:txBody>
      </p:sp>
      <p:sp>
        <p:nvSpPr>
          <p:cNvPr id="4" name="Vertikaler Textplatzhalter 3">
            <a:extLst>
              <a:ext uri="{FF2B5EF4-FFF2-40B4-BE49-F238E27FC236}">
                <a16:creationId xmlns:a16="http://schemas.microsoft.com/office/drawing/2014/main" id="{294EF42F-E345-FDAF-B6E7-698196749435}"/>
              </a:ext>
            </a:extLst>
          </p:cNvPr>
          <p:cNvSpPr>
            <a:spLocks noGrp="1"/>
          </p:cNvSpPr>
          <p:nvPr>
            <p:ph type="body" orient="vert" idx="13"/>
          </p:nvPr>
        </p:nvSpPr>
        <p:spPr/>
        <p:txBody>
          <a:bodyPr/>
          <a:lstStyle/>
          <a:p>
            <a:endParaRPr lang="de-DE"/>
          </a:p>
        </p:txBody>
      </p:sp>
      <p:sp>
        <p:nvSpPr>
          <p:cNvPr id="5" name="Vertikaler Textplatzhalter 4">
            <a:extLst>
              <a:ext uri="{FF2B5EF4-FFF2-40B4-BE49-F238E27FC236}">
                <a16:creationId xmlns:a16="http://schemas.microsoft.com/office/drawing/2014/main" id="{7EE6E934-F168-F6EB-4D3B-70C35238710C}"/>
              </a:ext>
            </a:extLst>
          </p:cNvPr>
          <p:cNvSpPr>
            <a:spLocks noGrp="1"/>
          </p:cNvSpPr>
          <p:nvPr>
            <p:ph type="body" orient="vert" idx="14"/>
          </p:nvPr>
        </p:nvSpPr>
        <p:spPr/>
        <p:txBody>
          <a:bodyPr/>
          <a:lstStyle/>
          <a:p>
            <a:r>
              <a:rPr lang="de-DE"/>
              <a:t>Dankeschön! Fragen?!</a:t>
            </a:r>
          </a:p>
        </p:txBody>
      </p:sp>
      <p:sp>
        <p:nvSpPr>
          <p:cNvPr id="6" name="Bildplatzhalter 5">
            <a:extLst>
              <a:ext uri="{FF2B5EF4-FFF2-40B4-BE49-F238E27FC236}">
                <a16:creationId xmlns:a16="http://schemas.microsoft.com/office/drawing/2014/main" id="{2E4925CE-02C7-9D4C-8B60-007990B69A1C}"/>
              </a:ext>
            </a:extLst>
          </p:cNvPr>
          <p:cNvSpPr>
            <a:spLocks noGrp="1"/>
          </p:cNvSpPr>
          <p:nvPr>
            <p:ph type="pic" idx="15"/>
          </p:nvPr>
        </p:nvSpPr>
        <p:spPr/>
        <p:txBody>
          <a:bodyPr/>
          <a:lstStyle/>
          <a:p>
            <a:endParaRPr lang="de-DE"/>
          </a:p>
        </p:txBody>
      </p:sp>
    </p:spTree>
    <p:extLst>
      <p:ext uri="{BB962C8B-B14F-4D97-AF65-F5344CB8AC3E}">
        <p14:creationId xmlns:p14="http://schemas.microsoft.com/office/powerpoint/2010/main" val="428518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abgerundete Ecken 33">
            <a:extLst>
              <a:ext uri="{FF2B5EF4-FFF2-40B4-BE49-F238E27FC236}">
                <a16:creationId xmlns:a16="http://schemas.microsoft.com/office/drawing/2014/main" id="{FEFBF6F4-89E9-E336-BF8B-6E7E1BE180A1}"/>
              </a:ext>
            </a:extLst>
          </p:cNvPr>
          <p:cNvSpPr/>
          <p:nvPr/>
        </p:nvSpPr>
        <p:spPr>
          <a:xfrm>
            <a:off x="5759757" y="3366499"/>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5" name="Inhaltsplatzhalter 4">
            <a:extLst>
              <a:ext uri="{FF2B5EF4-FFF2-40B4-BE49-F238E27FC236}">
                <a16:creationId xmlns:a16="http://schemas.microsoft.com/office/drawing/2014/main" id="{B7D28729-74AA-53CE-101D-EC76C1F0A6C3}"/>
              </a:ext>
            </a:extLst>
          </p:cNvPr>
          <p:cNvSpPr txBox="1">
            <a:spLocks/>
          </p:cNvSpPr>
          <p:nvPr/>
        </p:nvSpPr>
        <p:spPr>
          <a:xfrm>
            <a:off x="6048273" y="3658308"/>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B.Sc.</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Anna Martynova</a:t>
            </a:r>
          </a:p>
        </p:txBody>
      </p:sp>
      <p:sp>
        <p:nvSpPr>
          <p:cNvPr id="36" name="Inhaltsplatzhalter 4">
            <a:extLst>
              <a:ext uri="{FF2B5EF4-FFF2-40B4-BE49-F238E27FC236}">
                <a16:creationId xmlns:a16="http://schemas.microsoft.com/office/drawing/2014/main" id="{66593881-A1E2-EE93-8921-2C4C5C5F3A64}"/>
              </a:ext>
            </a:extLst>
          </p:cNvPr>
          <p:cNvSpPr txBox="1">
            <a:spLocks/>
          </p:cNvSpPr>
          <p:nvPr/>
        </p:nvSpPr>
        <p:spPr>
          <a:xfrm>
            <a:off x="6048273" y="4211463"/>
            <a:ext cx="2794105"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Akademische Mitarbeiterin</a:t>
            </a:r>
          </a:p>
        </p:txBody>
      </p:sp>
      <p:pic>
        <p:nvPicPr>
          <p:cNvPr id="37" name="Picture 2">
            <a:extLst>
              <a:ext uri="{FF2B5EF4-FFF2-40B4-BE49-F238E27FC236}">
                <a16:creationId xmlns:a16="http://schemas.microsoft.com/office/drawing/2014/main" id="{14377688-8782-9069-CE58-136EC6E61D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2557" y="3496340"/>
            <a:ext cx="928985" cy="323936"/>
          </a:xfrm>
          <a:prstGeom prst="rect">
            <a:avLst/>
          </a:prstGeom>
          <a:noFill/>
          <a:extLst>
            <a:ext uri="{909E8E84-426E-40DD-AFC4-6F175D3DCCD1}">
              <a14:hiddenFill xmlns:a14="http://schemas.microsoft.com/office/drawing/2010/main">
                <a:solidFill>
                  <a:srgbClr val="FFFFFF"/>
                </a:solidFill>
              </a14:hiddenFill>
            </a:ext>
          </a:extLst>
        </p:spPr>
      </p:pic>
      <p:sp>
        <p:nvSpPr>
          <p:cNvPr id="22" name="Rechteck: abgerundete Ecken 21">
            <a:extLst>
              <a:ext uri="{FF2B5EF4-FFF2-40B4-BE49-F238E27FC236}">
                <a16:creationId xmlns:a16="http://schemas.microsoft.com/office/drawing/2014/main" id="{5C6990B1-3574-DEA7-DAC4-EA54CB6457B9}"/>
              </a:ext>
            </a:extLst>
          </p:cNvPr>
          <p:cNvSpPr/>
          <p:nvPr/>
        </p:nvSpPr>
        <p:spPr>
          <a:xfrm>
            <a:off x="1125200" y="4197439"/>
            <a:ext cx="4412673" cy="1526322"/>
          </a:xfrm>
          <a:prstGeom prst="roundRect">
            <a:avLst/>
          </a:prstGeom>
          <a:solidFill>
            <a:srgbClr val="F1E6E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Inhaltsplatzhalter 4">
            <a:extLst>
              <a:ext uri="{FF2B5EF4-FFF2-40B4-BE49-F238E27FC236}">
                <a16:creationId xmlns:a16="http://schemas.microsoft.com/office/drawing/2014/main" id="{4112B873-634D-CBEC-44F5-53A29653E52D}"/>
              </a:ext>
            </a:extLst>
          </p:cNvPr>
          <p:cNvSpPr txBox="1">
            <a:spLocks/>
          </p:cNvSpPr>
          <p:nvPr/>
        </p:nvSpPr>
        <p:spPr>
          <a:xfrm>
            <a:off x="1413716" y="4490506"/>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dirty="0">
                <a:latin typeface="Calibri" panose="020F0502020204030204" pitchFamily="34" charset="0"/>
                <a:cs typeface="Calibri" panose="020F0502020204030204" pitchFamily="34" charset="0"/>
              </a:rPr>
              <a:t>Dr.</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Martin Schulz</a:t>
            </a:r>
          </a:p>
        </p:txBody>
      </p:sp>
      <p:sp>
        <p:nvSpPr>
          <p:cNvPr id="24" name="Inhaltsplatzhalter 4">
            <a:extLst>
              <a:ext uri="{FF2B5EF4-FFF2-40B4-BE49-F238E27FC236}">
                <a16:creationId xmlns:a16="http://schemas.microsoft.com/office/drawing/2014/main" id="{7B6723EE-BB38-621A-9B7D-FBF101D83D3B}"/>
              </a:ext>
            </a:extLst>
          </p:cNvPr>
          <p:cNvSpPr txBox="1">
            <a:spLocks/>
          </p:cNvSpPr>
          <p:nvPr/>
        </p:nvSpPr>
        <p:spPr>
          <a:xfrm>
            <a:off x="1413716" y="5016036"/>
            <a:ext cx="3108950"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Kursleiter Informatik</a:t>
            </a:r>
          </a:p>
        </p:txBody>
      </p:sp>
      <p:pic>
        <p:nvPicPr>
          <p:cNvPr id="1032" name="Picture 8">
            <a:extLst>
              <a:ext uri="{FF2B5EF4-FFF2-40B4-BE49-F238E27FC236}">
                <a16:creationId xmlns:a16="http://schemas.microsoft.com/office/drawing/2014/main" id="{E1455C58-7FA7-4814-FEDF-37C05FD5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21" y="4346786"/>
            <a:ext cx="1191600"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E9C78CF3-74B0-A941-BD4F-1B1DBD3626D6}"/>
              </a:ext>
            </a:extLst>
          </p:cNvPr>
          <p:cNvSpPr/>
          <p:nvPr/>
        </p:nvSpPr>
        <p:spPr>
          <a:xfrm>
            <a:off x="1125200" y="2628872"/>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A18ED6B6-C61E-3318-C6AC-9502C66A456A}"/>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6716FBA5-4349-10DF-E311-FA34AA00A9B2}"/>
              </a:ext>
            </a:extLst>
          </p:cNvPr>
          <p:cNvSpPr>
            <a:spLocks noGrp="1"/>
          </p:cNvSpPr>
          <p:nvPr>
            <p:ph type="sldNum" sz="quarter" idx="12"/>
          </p:nvPr>
        </p:nvSpPr>
        <p:spPr/>
        <p:txBody>
          <a:bodyPr/>
          <a:lstStyle/>
          <a:p>
            <a:fld id="{38C8B667-3734-4FD9-9F7F-A4B0DFB430C1}" type="slidenum">
              <a:rPr lang="de-DE" smtClean="0"/>
              <a:t>5</a:t>
            </a:fld>
            <a:endParaRPr lang="de-DE"/>
          </a:p>
        </p:txBody>
      </p:sp>
      <p:sp>
        <p:nvSpPr>
          <p:cNvPr id="4" name="Titel 3">
            <a:extLst>
              <a:ext uri="{FF2B5EF4-FFF2-40B4-BE49-F238E27FC236}">
                <a16:creationId xmlns:a16="http://schemas.microsoft.com/office/drawing/2014/main" id="{4B399DF5-66E5-CFBC-535F-83DF76F4D20F}"/>
              </a:ext>
            </a:extLst>
          </p:cNvPr>
          <p:cNvSpPr>
            <a:spLocks noGrp="1"/>
          </p:cNvSpPr>
          <p:nvPr>
            <p:ph type="title"/>
          </p:nvPr>
        </p:nvSpPr>
        <p:spPr/>
        <p:txBody>
          <a:bodyPr/>
          <a:lstStyle/>
          <a:p>
            <a:r>
              <a:rPr lang="de-DE" dirty="0"/>
              <a:t>Wer sind Wir?</a:t>
            </a:r>
          </a:p>
        </p:txBody>
      </p:sp>
      <p:sp>
        <p:nvSpPr>
          <p:cNvPr id="5" name="Inhaltsplatzhalter 4">
            <a:extLst>
              <a:ext uri="{FF2B5EF4-FFF2-40B4-BE49-F238E27FC236}">
                <a16:creationId xmlns:a16="http://schemas.microsoft.com/office/drawing/2014/main" id="{39AAF388-09D8-4AF3-5688-30B23FB9B773}"/>
              </a:ext>
            </a:extLst>
          </p:cNvPr>
          <p:cNvSpPr>
            <a:spLocks noGrp="1"/>
          </p:cNvSpPr>
          <p:nvPr>
            <p:ph idx="13"/>
          </p:nvPr>
        </p:nvSpPr>
        <p:spPr>
          <a:xfrm>
            <a:off x="1413716" y="2920681"/>
            <a:ext cx="2877426" cy="502701"/>
          </a:xfrm>
        </p:spPr>
        <p:txBody>
          <a:bodyPr/>
          <a:lstStyle/>
          <a:p>
            <a:pPr>
              <a:spcAft>
                <a:spcPts val="0"/>
              </a:spcAft>
            </a:pPr>
            <a:r>
              <a:rPr lang="de-DE" sz="1200" i="1" dirty="0">
                <a:latin typeface="Calibri" panose="020F0502020204030204" pitchFamily="34" charset="0"/>
                <a:cs typeface="Calibri" panose="020F0502020204030204" pitchFamily="34" charset="0"/>
              </a:rPr>
              <a:t>Prof. Dr. rer. nat.</a:t>
            </a:r>
            <a:br>
              <a:rPr lang="de-DE" sz="2000" dirty="0">
                <a:latin typeface="Calibri" panose="020F0502020204030204" pitchFamily="34" charset="0"/>
                <a:cs typeface="Calibri" panose="020F0502020204030204" pitchFamily="34" charset="0"/>
              </a:rPr>
            </a:br>
            <a:r>
              <a:rPr lang="de-DE" sz="2000" dirty="0">
                <a:latin typeface="Calibri" panose="020F0502020204030204" pitchFamily="34" charset="0"/>
                <a:cs typeface="Calibri" panose="020F0502020204030204" pitchFamily="34" charset="0"/>
              </a:rPr>
              <a:t>Alexandra Reichenbach</a:t>
            </a:r>
          </a:p>
        </p:txBody>
      </p:sp>
      <p:pic>
        <p:nvPicPr>
          <p:cNvPr id="1026" name="Picture 2">
            <a:extLst>
              <a:ext uri="{FF2B5EF4-FFF2-40B4-BE49-F238E27FC236}">
                <a16:creationId xmlns:a16="http://schemas.microsoft.com/office/drawing/2014/main" id="{5DE36C6D-0E1C-816A-06FC-0B28578B0B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38" r="138"/>
          <a:stretch/>
        </p:blipFill>
        <p:spPr bwMode="auto">
          <a:xfrm>
            <a:off x="4215307" y="2803716"/>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FB5C924F-E880-8E36-83D0-D1356D43A7FA}"/>
              </a:ext>
            </a:extLst>
          </p:cNvPr>
          <p:cNvSpPr txBox="1">
            <a:spLocks/>
          </p:cNvSpPr>
          <p:nvPr/>
        </p:nvSpPr>
        <p:spPr>
          <a:xfrm>
            <a:off x="1423964" y="3473836"/>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Projektleiterin, Forschungsprof.</a:t>
            </a:r>
          </a:p>
        </p:txBody>
      </p:sp>
      <p:pic>
        <p:nvPicPr>
          <p:cNvPr id="11" name="Picture 2">
            <a:extLst>
              <a:ext uri="{FF2B5EF4-FFF2-40B4-BE49-F238E27FC236}">
                <a16:creationId xmlns:a16="http://schemas.microsoft.com/office/drawing/2014/main" id="{97EC1497-36E1-9D79-7AB2-0DF9BE834D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000" y="2758713"/>
            <a:ext cx="928985" cy="32393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ieren 5">
            <a:extLst>
              <a:ext uri="{FF2B5EF4-FFF2-40B4-BE49-F238E27FC236}">
                <a16:creationId xmlns:a16="http://schemas.microsoft.com/office/drawing/2014/main" id="{9F7699D4-F8F4-17F9-8157-E94769F74B18}"/>
              </a:ext>
            </a:extLst>
          </p:cNvPr>
          <p:cNvGrpSpPr/>
          <p:nvPr/>
        </p:nvGrpSpPr>
        <p:grpSpPr>
          <a:xfrm>
            <a:off x="5759757" y="1795174"/>
            <a:ext cx="4412673" cy="1526322"/>
            <a:chOff x="6654127" y="2541276"/>
            <a:chExt cx="4412673" cy="1526322"/>
          </a:xfrm>
        </p:grpSpPr>
        <p:sp>
          <p:nvSpPr>
            <p:cNvPr id="30" name="Rechteck: abgerundete Ecken 29">
              <a:extLst>
                <a:ext uri="{FF2B5EF4-FFF2-40B4-BE49-F238E27FC236}">
                  <a16:creationId xmlns:a16="http://schemas.microsoft.com/office/drawing/2014/main" id="{321FF1EF-8217-E65D-2535-D630D942B3BF}"/>
                </a:ext>
              </a:extLst>
            </p:cNvPr>
            <p:cNvSpPr/>
            <p:nvPr/>
          </p:nvSpPr>
          <p:spPr>
            <a:xfrm>
              <a:off x="6654127" y="2541276"/>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1" name="Inhaltsplatzhalter 4">
              <a:extLst>
                <a:ext uri="{FF2B5EF4-FFF2-40B4-BE49-F238E27FC236}">
                  <a16:creationId xmlns:a16="http://schemas.microsoft.com/office/drawing/2014/main" id="{19EECEF6-C45D-91E5-D718-36C0408B9C9C}"/>
                </a:ext>
              </a:extLst>
            </p:cNvPr>
            <p:cNvSpPr txBox="1">
              <a:spLocks/>
            </p:cNvSpPr>
            <p:nvPr/>
          </p:nvSpPr>
          <p:spPr>
            <a:xfrm>
              <a:off x="6942643" y="2833085"/>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100" i="1" dirty="0">
                  <a:latin typeface="Calibri" panose="020F0502020204030204" pitchFamily="34" charset="0"/>
                  <a:cs typeface="Calibri" panose="020F0502020204030204" pitchFamily="34" charset="0"/>
                </a:rPr>
                <a:t> </a:t>
              </a:r>
              <a:br>
                <a:rPr lang="de-DE" sz="1800" dirty="0">
                  <a:latin typeface="Calibri" panose="020F0502020204030204" pitchFamily="34" charset="0"/>
                  <a:cs typeface="Calibri" panose="020F0502020204030204" pitchFamily="34" charset="0"/>
                </a:rPr>
              </a:br>
              <a:r>
                <a:rPr lang="de-DE" sz="1800" dirty="0">
                  <a:latin typeface="Calibri" panose="020F0502020204030204" pitchFamily="34" charset="0"/>
                  <a:cs typeface="Calibri" panose="020F0502020204030204" pitchFamily="34" charset="0"/>
                </a:rPr>
                <a:t>Isabel Camps </a:t>
              </a:r>
              <a:r>
                <a:rPr lang="de-DE" sz="1800" dirty="0" err="1">
                  <a:latin typeface="Calibri" panose="020F0502020204030204" pitchFamily="34" charset="0"/>
                  <a:cs typeface="Calibri" panose="020F0502020204030204" pitchFamily="34" charset="0"/>
                </a:rPr>
                <a:t>Tscherwitschke</a:t>
              </a:r>
              <a:endParaRPr lang="de-DE" sz="1800" dirty="0">
                <a:latin typeface="Calibri" panose="020F0502020204030204" pitchFamily="34" charset="0"/>
                <a:cs typeface="Calibri" panose="020F0502020204030204" pitchFamily="34" charset="0"/>
              </a:endParaRPr>
            </a:p>
          </p:txBody>
        </p:sp>
        <p:sp>
          <p:nvSpPr>
            <p:cNvPr id="32" name="Inhaltsplatzhalter 4">
              <a:extLst>
                <a:ext uri="{FF2B5EF4-FFF2-40B4-BE49-F238E27FC236}">
                  <a16:creationId xmlns:a16="http://schemas.microsoft.com/office/drawing/2014/main" id="{24A2ACC6-230E-421A-C679-F821392B19E6}"/>
                </a:ext>
              </a:extLst>
            </p:cNvPr>
            <p:cNvSpPr txBox="1">
              <a:spLocks/>
            </p:cNvSpPr>
            <p:nvPr/>
          </p:nvSpPr>
          <p:spPr>
            <a:xfrm>
              <a:off x="6942643" y="3386240"/>
              <a:ext cx="2877426"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Studentin &amp; </a:t>
              </a:r>
              <a:r>
                <a:rPr lang="de-DE" sz="1400" i="1" dirty="0" err="1">
                  <a:latin typeface="Calibri" panose="020F0502020204030204" pitchFamily="34" charset="0"/>
                  <a:cs typeface="Calibri" panose="020F0502020204030204" pitchFamily="34" charset="0"/>
                </a:rPr>
                <a:t>HiWi</a:t>
              </a:r>
              <a:endParaRPr lang="de-DE" sz="1400" i="1" dirty="0">
                <a:latin typeface="Calibri" panose="020F0502020204030204" pitchFamily="34" charset="0"/>
                <a:cs typeface="Calibri" panose="020F0502020204030204" pitchFamily="34" charset="0"/>
              </a:endParaRPr>
            </a:p>
          </p:txBody>
        </p:sp>
        <p:pic>
          <p:nvPicPr>
            <p:cNvPr id="33" name="Picture 2">
              <a:extLst>
                <a:ext uri="{FF2B5EF4-FFF2-40B4-BE49-F238E27FC236}">
                  <a16:creationId xmlns:a16="http://schemas.microsoft.com/office/drawing/2014/main" id="{8651B15B-6379-B42B-3FD4-A121757DAD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927" y="2671117"/>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DD898E-42D5-9BB7-4C94-436A02292C0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124" b="22443"/>
            <a:stretch/>
          </p:blipFill>
          <p:spPr bwMode="auto">
            <a:xfrm>
              <a:off x="9733112" y="2685806"/>
              <a:ext cx="1212868"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grpSp>
      <p:pic>
        <p:nvPicPr>
          <p:cNvPr id="27" name="Grafik 26">
            <a:extLst>
              <a:ext uri="{FF2B5EF4-FFF2-40B4-BE49-F238E27FC236}">
                <a16:creationId xmlns:a16="http://schemas.microsoft.com/office/drawing/2014/main" id="{998BFF28-C356-5F93-8522-1BAC0184268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665" b="28052"/>
          <a:stretch/>
        </p:blipFill>
        <p:spPr>
          <a:xfrm>
            <a:off x="3026104" y="4338551"/>
            <a:ext cx="1437360" cy="323936"/>
          </a:xfrm>
          <a:prstGeom prst="rect">
            <a:avLst/>
          </a:prstGeom>
        </p:spPr>
      </p:pic>
      <p:sp>
        <p:nvSpPr>
          <p:cNvPr id="7" name="Rechteck: abgerundete Ecken 6">
            <a:extLst>
              <a:ext uri="{FF2B5EF4-FFF2-40B4-BE49-F238E27FC236}">
                <a16:creationId xmlns:a16="http://schemas.microsoft.com/office/drawing/2014/main" id="{59267BF4-9E81-A57A-5324-18CEADD7F28D}"/>
              </a:ext>
            </a:extLst>
          </p:cNvPr>
          <p:cNvSpPr/>
          <p:nvPr/>
        </p:nvSpPr>
        <p:spPr>
          <a:xfrm>
            <a:off x="5759757" y="4940728"/>
            <a:ext cx="4412673" cy="1526322"/>
          </a:xfrm>
          <a:prstGeom prst="roundRect">
            <a:avLst/>
          </a:prstGeom>
          <a:solidFill>
            <a:schemeClr val="accent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Inhaltsplatzhalter 4">
            <a:extLst>
              <a:ext uri="{FF2B5EF4-FFF2-40B4-BE49-F238E27FC236}">
                <a16:creationId xmlns:a16="http://schemas.microsoft.com/office/drawing/2014/main" id="{5FB462AE-8D17-8492-03BC-9EC3CC5EA1C8}"/>
              </a:ext>
            </a:extLst>
          </p:cNvPr>
          <p:cNvSpPr txBox="1">
            <a:spLocks/>
          </p:cNvSpPr>
          <p:nvPr/>
        </p:nvSpPr>
        <p:spPr>
          <a:xfrm>
            <a:off x="6048273" y="5232537"/>
            <a:ext cx="2877426" cy="502701"/>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a:spcAft>
                <a:spcPts val="0"/>
              </a:spcAft>
            </a:pPr>
            <a:r>
              <a:rPr lang="de-DE" sz="1200" i="1">
                <a:latin typeface="Calibri" panose="020F0502020204030204" pitchFamily="34" charset="0"/>
                <a:cs typeface="Calibri" panose="020F0502020204030204" pitchFamily="34" charset="0"/>
              </a:rPr>
              <a:t>M.Eng.</a:t>
            </a:r>
            <a:br>
              <a:rPr lang="de-DE" sz="2000">
                <a:latin typeface="Calibri" panose="020F0502020204030204" pitchFamily="34" charset="0"/>
                <a:cs typeface="Calibri" panose="020F0502020204030204" pitchFamily="34" charset="0"/>
              </a:rPr>
            </a:br>
            <a:r>
              <a:rPr lang="de-DE" sz="2000">
                <a:latin typeface="Calibri" panose="020F0502020204030204" pitchFamily="34" charset="0"/>
                <a:cs typeface="Calibri" panose="020F0502020204030204" pitchFamily="34" charset="0"/>
              </a:rPr>
              <a:t>Pascal Graf</a:t>
            </a:r>
            <a:endParaRPr lang="de-DE" sz="2000" dirty="0">
              <a:latin typeface="Calibri" panose="020F0502020204030204" pitchFamily="34" charset="0"/>
              <a:cs typeface="Calibri" panose="020F0502020204030204" pitchFamily="34" charset="0"/>
            </a:endParaRPr>
          </a:p>
        </p:txBody>
      </p:sp>
      <p:pic>
        <p:nvPicPr>
          <p:cNvPr id="12" name="Picture 2">
            <a:extLst>
              <a:ext uri="{FF2B5EF4-FFF2-40B4-BE49-F238E27FC236}">
                <a16:creationId xmlns:a16="http://schemas.microsoft.com/office/drawing/2014/main" id="{51BE4C92-DC5C-CB04-2AF7-2B1F4646E0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9864" y="5115572"/>
            <a:ext cx="1190625" cy="1190625"/>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13" name="Inhaltsplatzhalter 4">
            <a:extLst>
              <a:ext uri="{FF2B5EF4-FFF2-40B4-BE49-F238E27FC236}">
                <a16:creationId xmlns:a16="http://schemas.microsoft.com/office/drawing/2014/main" id="{CDE18554-86E4-AE19-871F-78BC31B6B101}"/>
              </a:ext>
            </a:extLst>
          </p:cNvPr>
          <p:cNvSpPr txBox="1">
            <a:spLocks/>
          </p:cNvSpPr>
          <p:nvPr/>
        </p:nvSpPr>
        <p:spPr>
          <a:xfrm>
            <a:off x="6058521" y="5785692"/>
            <a:ext cx="2867178" cy="323936"/>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400" i="1" dirty="0">
                <a:latin typeface="Calibri" panose="020F0502020204030204" pitchFamily="34" charset="0"/>
                <a:cs typeface="Calibri" panose="020F0502020204030204" pitchFamily="34" charset="0"/>
              </a:rPr>
              <a:t>Wissenschaftlicher Mitarbeiter</a:t>
            </a:r>
          </a:p>
        </p:txBody>
      </p:sp>
      <p:pic>
        <p:nvPicPr>
          <p:cNvPr id="14" name="Picture 2">
            <a:extLst>
              <a:ext uri="{FF2B5EF4-FFF2-40B4-BE49-F238E27FC236}">
                <a16:creationId xmlns:a16="http://schemas.microsoft.com/office/drawing/2014/main" id="{71C0C517-FA7D-9E83-B8E2-D933B7D270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2557" y="5070569"/>
            <a:ext cx="928985" cy="3239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73568E5D-3D4C-E58C-7509-9F84E446340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t="18591" b="18591"/>
          <a:stretch/>
        </p:blipFill>
        <p:spPr bwMode="auto">
          <a:xfrm>
            <a:off x="8861284" y="3546066"/>
            <a:ext cx="1167783" cy="1191600"/>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76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6F02E3B-3FF4-F76E-AFB0-3BE17CA5A591}"/>
              </a:ext>
            </a:extLst>
          </p:cNvPr>
          <p:cNvSpPr>
            <a:spLocks noGrp="1"/>
          </p:cNvSpPr>
          <p:nvPr>
            <p:ph type="title"/>
          </p:nvPr>
        </p:nvSpPr>
        <p:spPr/>
        <p:txBody>
          <a:bodyPr anchor="t">
            <a:normAutofit/>
          </a:bodyPr>
          <a:lstStyle/>
          <a:p>
            <a:r>
              <a:rPr lang="de-DE"/>
              <a:t>Künstliche Intelligenz…</a:t>
            </a:r>
            <a:br>
              <a:rPr lang="de-DE"/>
            </a:br>
            <a:r>
              <a:rPr lang="de-DE"/>
              <a:t>Welche Begriffe fallen euch ein?</a:t>
            </a:r>
          </a:p>
        </p:txBody>
      </p:sp>
      <p:sp>
        <p:nvSpPr>
          <p:cNvPr id="2" name="Fußzeilenplatzhalter 1">
            <a:extLst>
              <a:ext uri="{FF2B5EF4-FFF2-40B4-BE49-F238E27FC236}">
                <a16:creationId xmlns:a16="http://schemas.microsoft.com/office/drawing/2014/main" id="{1051DEB1-C5BD-390B-C836-43007E463354}"/>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C7C4ECF3-A9A4-5E06-B677-63D13CB94AAE}"/>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6</a:t>
            </a:fld>
            <a:endParaRPr lang="de-DE"/>
          </a:p>
        </p:txBody>
      </p:sp>
      <p:pic>
        <p:nvPicPr>
          <p:cNvPr id="7" name="Picture 6" descr="Abstraktes Bild eines aus Mustern bestehenden Gehirns">
            <a:extLst>
              <a:ext uri="{FF2B5EF4-FFF2-40B4-BE49-F238E27FC236}">
                <a16:creationId xmlns:a16="http://schemas.microsoft.com/office/drawing/2014/main" id="{EE418CF9-826C-85E5-FE49-065AA4DA6718}"/>
              </a:ext>
            </a:extLst>
          </p:cNvPr>
          <p:cNvPicPr>
            <a:picLocks noChangeAspect="1"/>
          </p:cNvPicPr>
          <p:nvPr/>
        </p:nvPicPr>
        <p:blipFill rotWithShape="1">
          <a:blip r:embed="rId3"/>
          <a:srcRect t="21345" r="1" b="31516"/>
          <a:stretch/>
        </p:blipFill>
        <p:spPr>
          <a:xfrm>
            <a:off x="406402" y="2033591"/>
            <a:ext cx="11377084" cy="4210049"/>
          </a:xfrm>
          <a:prstGeom prst="rect">
            <a:avLst/>
          </a:prstGeom>
          <a:noFill/>
        </p:spPr>
      </p:pic>
    </p:spTree>
    <p:extLst>
      <p:ext uri="{BB962C8B-B14F-4D97-AF65-F5344CB8AC3E}">
        <p14:creationId xmlns:p14="http://schemas.microsoft.com/office/powerpoint/2010/main" val="124774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2D53DE-98E7-7363-39E2-1BB4D946863B}"/>
              </a:ext>
            </a:extLst>
          </p:cNvPr>
          <p:cNvSpPr>
            <a:spLocks noGrp="1"/>
          </p:cNvSpPr>
          <p:nvPr>
            <p:ph type="ftr" sz="quarter" idx="11"/>
          </p:nvPr>
        </p:nvSpPr>
        <p:spPr/>
        <p:txBody>
          <a:bodyPr anchor="t">
            <a:normAutofit/>
          </a:bodyPr>
          <a:lstStyle/>
          <a:p>
            <a:pPr>
              <a:spcAft>
                <a:spcPts val="600"/>
              </a:spcAft>
            </a:pPr>
            <a:r>
              <a:rPr lang="de-DE"/>
              <a:t>Seminarkurs KI – gemeinsam – Einführung in die KI 1</a:t>
            </a:r>
          </a:p>
        </p:txBody>
      </p:sp>
      <p:sp>
        <p:nvSpPr>
          <p:cNvPr id="3" name="Foliennummernplatzhalter 2">
            <a:extLst>
              <a:ext uri="{FF2B5EF4-FFF2-40B4-BE49-F238E27FC236}">
                <a16:creationId xmlns:a16="http://schemas.microsoft.com/office/drawing/2014/main" id="{4613BE1C-9CC8-E9EF-9A72-086A7F1A02CB}"/>
              </a:ext>
            </a:extLst>
          </p:cNvPr>
          <p:cNvSpPr>
            <a:spLocks noGrp="1"/>
          </p:cNvSpPr>
          <p:nvPr>
            <p:ph type="sldNum" sz="quarter" idx="12"/>
          </p:nvPr>
        </p:nvSpPr>
        <p:spPr/>
        <p:txBody>
          <a:bodyPr anchor="t">
            <a:normAutofit/>
          </a:bodyPr>
          <a:lstStyle/>
          <a:p>
            <a:pPr>
              <a:spcAft>
                <a:spcPts val="600"/>
              </a:spcAft>
            </a:pPr>
            <a:fld id="{38C8B667-3734-4FD9-9F7F-A4B0DFB430C1}" type="slidenum">
              <a:rPr lang="de-DE" smtClean="0"/>
              <a:pPr>
                <a:spcAft>
                  <a:spcPts val="600"/>
                </a:spcAft>
              </a:pPr>
              <a:t>7</a:t>
            </a:fld>
            <a:endParaRPr lang="de-DE"/>
          </a:p>
        </p:txBody>
      </p:sp>
      <p:sp>
        <p:nvSpPr>
          <p:cNvPr id="4" name="Titel 3">
            <a:extLst>
              <a:ext uri="{FF2B5EF4-FFF2-40B4-BE49-F238E27FC236}">
                <a16:creationId xmlns:a16="http://schemas.microsoft.com/office/drawing/2014/main" id="{C56A84B7-7311-6878-D448-E5B71B0A07B6}"/>
              </a:ext>
            </a:extLst>
          </p:cNvPr>
          <p:cNvSpPr>
            <a:spLocks noGrp="1"/>
          </p:cNvSpPr>
          <p:nvPr>
            <p:ph type="title"/>
          </p:nvPr>
        </p:nvSpPr>
        <p:spPr/>
        <p:txBody>
          <a:bodyPr anchor="t">
            <a:normAutofit/>
          </a:bodyPr>
          <a:lstStyle/>
          <a:p>
            <a:r>
              <a:rPr lang="de-DE"/>
              <a:t>Was ist Künstliche </a:t>
            </a:r>
            <a:r>
              <a:rPr lang="de-DE" err="1"/>
              <a:t>IntelligenZ</a:t>
            </a:r>
            <a:r>
              <a:rPr lang="de-DE"/>
              <a:t>?</a:t>
            </a:r>
          </a:p>
        </p:txBody>
      </p:sp>
      <p:graphicFrame>
        <p:nvGraphicFramePr>
          <p:cNvPr id="1035" name="Vertical Text Placeholder 4">
            <a:extLst>
              <a:ext uri="{FF2B5EF4-FFF2-40B4-BE49-F238E27FC236}">
                <a16:creationId xmlns:a16="http://schemas.microsoft.com/office/drawing/2014/main" id="{EA7DD395-BD6C-D2D5-D191-96577B4D747D}"/>
              </a:ext>
            </a:extLst>
          </p:cNvPr>
          <p:cNvGraphicFramePr/>
          <p:nvPr>
            <p:extLst>
              <p:ext uri="{D42A27DB-BD31-4B8C-83A1-F6EECF244321}">
                <p14:modId xmlns:p14="http://schemas.microsoft.com/office/powerpoint/2010/main" val="4030947861"/>
              </p:ext>
            </p:extLst>
          </p:nvPr>
        </p:nvGraphicFramePr>
        <p:xfrm>
          <a:off x="406405" y="2033591"/>
          <a:ext cx="11377084" cy="4210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769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3BF577E-02E0-3F36-7EFF-67F82686F7A1}"/>
              </a:ext>
            </a:extLst>
          </p:cNvPr>
          <p:cNvSpPr>
            <a:spLocks noGrp="1"/>
          </p:cNvSpPr>
          <p:nvPr>
            <p:ph type="ftr" sz="quarter" idx="11"/>
          </p:nvPr>
        </p:nvSpPr>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81D538F8-4B91-9FF2-C82D-3E7ABDC7C7D3}"/>
              </a:ext>
            </a:extLst>
          </p:cNvPr>
          <p:cNvSpPr>
            <a:spLocks noGrp="1"/>
          </p:cNvSpPr>
          <p:nvPr>
            <p:ph type="sldNum" sz="quarter" idx="12"/>
          </p:nvPr>
        </p:nvSpPr>
        <p:spPr/>
        <p:txBody>
          <a:bodyPr/>
          <a:lstStyle/>
          <a:p>
            <a:fld id="{38C8B667-3734-4FD9-9F7F-A4B0DFB430C1}" type="slidenum">
              <a:rPr lang="de-DE" smtClean="0"/>
              <a:t>8</a:t>
            </a:fld>
            <a:endParaRPr lang="de-DE"/>
          </a:p>
        </p:txBody>
      </p:sp>
      <p:sp>
        <p:nvSpPr>
          <p:cNvPr id="4" name="Titel 3">
            <a:extLst>
              <a:ext uri="{FF2B5EF4-FFF2-40B4-BE49-F238E27FC236}">
                <a16:creationId xmlns:a16="http://schemas.microsoft.com/office/drawing/2014/main" id="{7A7702B3-8A90-AF07-7D21-A4CA6804DC08}"/>
              </a:ext>
            </a:extLst>
          </p:cNvPr>
          <p:cNvSpPr>
            <a:spLocks noGrp="1"/>
          </p:cNvSpPr>
          <p:nvPr>
            <p:ph type="title"/>
          </p:nvPr>
        </p:nvSpPr>
        <p:spPr/>
        <p:txBody>
          <a:bodyPr/>
          <a:lstStyle/>
          <a:p>
            <a:r>
              <a:rPr lang="de-DE" dirty="0"/>
              <a:t>Wo begegnet euch KI im Alltag?</a:t>
            </a:r>
          </a:p>
        </p:txBody>
      </p:sp>
      <p:sp>
        <p:nvSpPr>
          <p:cNvPr id="5" name="Vertikaler Textplatzhalter 4">
            <a:extLst>
              <a:ext uri="{FF2B5EF4-FFF2-40B4-BE49-F238E27FC236}">
                <a16:creationId xmlns:a16="http://schemas.microsoft.com/office/drawing/2014/main" id="{EE5C0299-10FD-8767-10C9-F81209058D60}"/>
              </a:ext>
            </a:extLst>
          </p:cNvPr>
          <p:cNvSpPr>
            <a:spLocks noGrp="1"/>
          </p:cNvSpPr>
          <p:nvPr>
            <p:ph type="body" orient="vert" idx="13"/>
          </p:nvPr>
        </p:nvSpPr>
        <p:spPr>
          <a:xfrm>
            <a:off x="406404" y="2033701"/>
            <a:ext cx="5343232" cy="2231887"/>
          </a:xfrm>
        </p:spPr>
        <p:txBody>
          <a:bodyPr/>
          <a:lstStyle/>
          <a:p>
            <a:pPr marL="342900" indent="-342900">
              <a:spcAft>
                <a:spcPts val="1998"/>
              </a:spcAft>
              <a:buChar char="•"/>
            </a:pPr>
            <a:r>
              <a:rPr lang="de-DE" sz="2200" dirty="0"/>
              <a:t>Sprachassistenten (Alexa/Siri)</a:t>
            </a:r>
            <a:endParaRPr lang="de-DE" sz="2200" dirty="0">
              <a:cs typeface="Arial"/>
            </a:endParaRPr>
          </a:p>
          <a:p>
            <a:pPr marL="342900" indent="-342900">
              <a:spcAft>
                <a:spcPts val="1998"/>
              </a:spcAft>
              <a:buChar char="•"/>
            </a:pPr>
            <a:r>
              <a:rPr lang="de-DE" sz="2200" dirty="0">
                <a:ea typeface="+mn-lt"/>
                <a:cs typeface="+mn-lt"/>
              </a:rPr>
              <a:t>Fingerabdruck/Gesichts-Identifikation</a:t>
            </a:r>
          </a:p>
          <a:p>
            <a:pPr marL="342900" indent="-342900">
              <a:spcAft>
                <a:spcPts val="1998"/>
              </a:spcAft>
              <a:buChar char="•"/>
            </a:pPr>
            <a:r>
              <a:rPr lang="de-DE" sz="2200" dirty="0" err="1">
                <a:cs typeface="Arial"/>
              </a:rPr>
              <a:t>ChatGPT</a:t>
            </a:r>
            <a:endParaRPr lang="de-DE" sz="2200" dirty="0">
              <a:cs typeface="Arial"/>
            </a:endParaRPr>
          </a:p>
          <a:p>
            <a:pPr marL="342900" indent="-342900">
              <a:spcAft>
                <a:spcPts val="1998"/>
              </a:spcAft>
              <a:buChar char="•"/>
            </a:pPr>
            <a:r>
              <a:rPr lang="de-DE" sz="2200" dirty="0">
                <a:cs typeface="Arial"/>
              </a:rPr>
              <a:t>Übersetzer</a:t>
            </a:r>
          </a:p>
        </p:txBody>
      </p:sp>
      <p:pic>
        <p:nvPicPr>
          <p:cNvPr id="16" name="Bildplatzhalter 15" descr="Ein Bild, das Im Haus enthält.&#10;&#10;Automatisch generierte Beschreibung">
            <a:extLst>
              <a:ext uri="{FF2B5EF4-FFF2-40B4-BE49-F238E27FC236}">
                <a16:creationId xmlns:a16="http://schemas.microsoft.com/office/drawing/2014/main" id="{860E0265-797C-39D3-B902-249AA470D75D}"/>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1295" b="11295"/>
          <a:stretch>
            <a:fillRect/>
          </a:stretch>
        </p:blipFill>
        <p:spPr/>
      </p:pic>
      <p:pic>
        <p:nvPicPr>
          <p:cNvPr id="18" name="Bildplatzhalter 17">
            <a:extLst>
              <a:ext uri="{FF2B5EF4-FFF2-40B4-BE49-F238E27FC236}">
                <a16:creationId xmlns:a16="http://schemas.microsoft.com/office/drawing/2014/main" id="{66E66E13-2D49-A1AF-CD65-9756A012F86C}"/>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t="1259" b="1259"/>
          <a:stretch>
            <a:fillRect/>
          </a:stretch>
        </p:blipFill>
        <p:spPr/>
      </p:pic>
      <p:pic>
        <p:nvPicPr>
          <p:cNvPr id="14" name="Bildplatzhalter 13" descr="Ein Bild, das Text, Elektronik, Schwarz, Dunkel enthält.&#10;&#10;Automatisch generierte Beschreibung">
            <a:extLst>
              <a:ext uri="{FF2B5EF4-FFF2-40B4-BE49-F238E27FC236}">
                <a16:creationId xmlns:a16="http://schemas.microsoft.com/office/drawing/2014/main" id="{6C15EA2A-CF46-1536-1D40-5358FA399F5B}"/>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11443" b="11443"/>
          <a:stretch>
            <a:fillRect/>
          </a:stretch>
        </p:blipFill>
        <p:spPr/>
      </p:pic>
      <p:sp>
        <p:nvSpPr>
          <p:cNvPr id="19" name="Textfeld 18">
            <a:extLst>
              <a:ext uri="{FF2B5EF4-FFF2-40B4-BE49-F238E27FC236}">
                <a16:creationId xmlns:a16="http://schemas.microsoft.com/office/drawing/2014/main" id="{4BA544E7-EE2F-8D32-39EC-558FC9C6936D}"/>
              </a:ext>
            </a:extLst>
          </p:cNvPr>
          <p:cNvSpPr txBox="1"/>
          <p:nvPr/>
        </p:nvSpPr>
        <p:spPr>
          <a:xfrm>
            <a:off x="8125404" y="6259104"/>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www.pexels.com/de-de/foto/licht-weltraum-dunkel-sonne-16027824/</a:t>
            </a:r>
          </a:p>
        </p:txBody>
      </p:sp>
      <p:sp>
        <p:nvSpPr>
          <p:cNvPr id="20" name="Textfeld 19">
            <a:extLst>
              <a:ext uri="{FF2B5EF4-FFF2-40B4-BE49-F238E27FC236}">
                <a16:creationId xmlns:a16="http://schemas.microsoft.com/office/drawing/2014/main" id="{A04929C7-A84E-F1B8-F68F-14B4EFFC0B07}"/>
              </a:ext>
            </a:extLst>
          </p:cNvPr>
          <p:cNvSpPr txBox="1"/>
          <p:nvPr/>
        </p:nvSpPr>
        <p:spPr>
          <a:xfrm>
            <a:off x="4265901" y="6239581"/>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www.pexels.com/de-de/foto/hand-smartphone-mobiltelefon-verschlossen-12376016/</a:t>
            </a:r>
          </a:p>
        </p:txBody>
      </p:sp>
      <p:sp>
        <p:nvSpPr>
          <p:cNvPr id="21" name="Textfeld 20">
            <a:extLst>
              <a:ext uri="{FF2B5EF4-FFF2-40B4-BE49-F238E27FC236}">
                <a16:creationId xmlns:a16="http://schemas.microsoft.com/office/drawing/2014/main" id="{8AAB9493-EA1A-6B60-2B5D-C8EE669C0B5A}"/>
              </a:ext>
            </a:extLst>
          </p:cNvPr>
          <p:cNvSpPr txBox="1"/>
          <p:nvPr/>
        </p:nvSpPr>
        <p:spPr>
          <a:xfrm>
            <a:off x="406400" y="6235763"/>
            <a:ext cx="3658080" cy="184666"/>
          </a:xfrm>
          <a:prstGeom prst="rect">
            <a:avLst/>
          </a:prstGeom>
          <a:noFill/>
        </p:spPr>
        <p:txBody>
          <a:bodyPr wrap="square" rtlCol="0">
            <a:spAutoFit/>
          </a:bodyPr>
          <a:lstStyle/>
          <a:p>
            <a:r>
              <a:rPr lang="de-DE" sz="600" dirty="0">
                <a:solidFill>
                  <a:schemeClr val="tx1">
                    <a:lumMod val="50000"/>
                    <a:lumOff val="50000"/>
                  </a:schemeClr>
                </a:solidFill>
              </a:rPr>
              <a:t>www.pexels.com/de-de/foto/redner-audio-beleuchtet-produkt-schuss-14309809/</a:t>
            </a:r>
          </a:p>
        </p:txBody>
      </p:sp>
      <p:sp>
        <p:nvSpPr>
          <p:cNvPr id="7" name="Vertikaler Textplatzhalter 4">
            <a:extLst>
              <a:ext uri="{FF2B5EF4-FFF2-40B4-BE49-F238E27FC236}">
                <a16:creationId xmlns:a16="http://schemas.microsoft.com/office/drawing/2014/main" id="{6FCBEAC7-C684-D9E1-0C97-62751A0E7263}"/>
              </a:ext>
            </a:extLst>
          </p:cNvPr>
          <p:cNvSpPr txBox="1">
            <a:spLocks/>
          </p:cNvSpPr>
          <p:nvPr/>
        </p:nvSpPr>
        <p:spPr>
          <a:xfrm>
            <a:off x="5962076" y="2033701"/>
            <a:ext cx="5343232" cy="2231887"/>
          </a:xfrm>
          <a:prstGeom prst="rect">
            <a:avLst/>
          </a:prstGeom>
        </p:spPr>
        <p:txBody>
          <a:bodyPr vert="horz" lIns="0" tIns="0" rIns="0" bIns="0" rtlCol="0" anchor="t" anchorCtr="0">
            <a:no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indent="-342900">
              <a:spcAft>
                <a:spcPts val="1998"/>
              </a:spcAft>
              <a:buFont typeface="Arial" panose="020B0604020202020204" pitchFamily="34" charset="0"/>
              <a:buChar char="•"/>
            </a:pPr>
            <a:r>
              <a:rPr lang="de-DE" sz="2200" dirty="0" err="1"/>
              <a:t>Recommender</a:t>
            </a:r>
            <a:r>
              <a:rPr lang="de-DE" sz="2200" dirty="0"/>
              <a:t> Systems / Personalisierung</a:t>
            </a:r>
          </a:p>
          <a:p>
            <a:pPr marL="342900" indent="-342900">
              <a:spcAft>
                <a:spcPts val="1998"/>
              </a:spcAft>
              <a:buFont typeface="Arial" panose="020B0604020202020204" pitchFamily="34" charset="0"/>
              <a:buChar char="•"/>
            </a:pPr>
            <a:r>
              <a:rPr lang="de-DE" sz="2200" dirty="0">
                <a:cs typeface="Arial"/>
              </a:rPr>
              <a:t>Navigation</a:t>
            </a:r>
          </a:p>
        </p:txBody>
      </p:sp>
    </p:spTree>
    <p:extLst>
      <p:ext uri="{BB962C8B-B14F-4D97-AF65-F5344CB8AC3E}">
        <p14:creationId xmlns:p14="http://schemas.microsoft.com/office/powerpoint/2010/main" val="821943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enthält.&#10;&#10;Automatisch generierte Beschreibung">
            <a:extLst>
              <a:ext uri="{FF2B5EF4-FFF2-40B4-BE49-F238E27FC236}">
                <a16:creationId xmlns:a16="http://schemas.microsoft.com/office/drawing/2014/main" id="{8DA043D3-A58E-EA9D-D32C-3C05C65D2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66" y="3359151"/>
            <a:ext cx="2520875" cy="1634709"/>
          </a:xfrm>
          <a:prstGeom prst="rect">
            <a:avLst/>
          </a:prstGeom>
        </p:spPr>
      </p:pic>
      <p:pic>
        <p:nvPicPr>
          <p:cNvPr id="9" name="Grafik 8" descr="Ein Bild, das Text, Computer enthält.&#10;&#10;Automatisch generierte Beschreibung">
            <a:extLst>
              <a:ext uri="{FF2B5EF4-FFF2-40B4-BE49-F238E27FC236}">
                <a16:creationId xmlns:a16="http://schemas.microsoft.com/office/drawing/2014/main" id="{2F7E03B4-0274-1EC9-7428-3C4DE11D6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5" y="2927252"/>
            <a:ext cx="2314937" cy="1747777"/>
          </a:xfrm>
          <a:prstGeom prst="rect">
            <a:avLst/>
          </a:prstGeom>
        </p:spPr>
      </p:pic>
      <p:sp>
        <p:nvSpPr>
          <p:cNvPr id="2" name="Fußzeilenplatzhalter 1">
            <a:extLst>
              <a:ext uri="{FF2B5EF4-FFF2-40B4-BE49-F238E27FC236}">
                <a16:creationId xmlns:a16="http://schemas.microsoft.com/office/drawing/2014/main" id="{3C28890F-6AD4-649B-4997-3EDC65E3998E}"/>
              </a:ext>
            </a:extLst>
          </p:cNvPr>
          <p:cNvSpPr>
            <a:spLocks noGrp="1"/>
          </p:cNvSpPr>
          <p:nvPr>
            <p:ph type="ftr" sz="quarter" idx="11"/>
          </p:nvPr>
        </p:nvSpPr>
        <p:spPr>
          <a:xfrm>
            <a:off x="406405" y="6516754"/>
            <a:ext cx="7375299" cy="216000"/>
          </a:xfrm>
        </p:spPr>
        <p:txBody>
          <a:bodyPr/>
          <a:lstStyle/>
          <a:p>
            <a:r>
              <a:rPr lang="de-DE"/>
              <a:t>Seminarkurs KI – gemeinsam – Einführung in die KI 1</a:t>
            </a:r>
          </a:p>
        </p:txBody>
      </p:sp>
      <p:sp>
        <p:nvSpPr>
          <p:cNvPr id="3" name="Foliennummernplatzhalter 2">
            <a:extLst>
              <a:ext uri="{FF2B5EF4-FFF2-40B4-BE49-F238E27FC236}">
                <a16:creationId xmlns:a16="http://schemas.microsoft.com/office/drawing/2014/main" id="{70CCB633-0E5F-E5D6-13DA-772B56953AF3}"/>
              </a:ext>
            </a:extLst>
          </p:cNvPr>
          <p:cNvSpPr>
            <a:spLocks noGrp="1"/>
          </p:cNvSpPr>
          <p:nvPr>
            <p:ph type="sldNum" sz="quarter" idx="12"/>
          </p:nvPr>
        </p:nvSpPr>
        <p:spPr/>
        <p:txBody>
          <a:bodyPr/>
          <a:lstStyle/>
          <a:p>
            <a:fld id="{38C8B667-3734-4FD9-9F7F-A4B0DFB430C1}" type="slidenum">
              <a:rPr lang="de-DE" smtClean="0"/>
              <a:t>9</a:t>
            </a:fld>
            <a:endParaRPr lang="de-DE"/>
          </a:p>
        </p:txBody>
      </p:sp>
      <p:sp>
        <p:nvSpPr>
          <p:cNvPr id="4" name="Titel 3">
            <a:extLst>
              <a:ext uri="{FF2B5EF4-FFF2-40B4-BE49-F238E27FC236}">
                <a16:creationId xmlns:a16="http://schemas.microsoft.com/office/drawing/2014/main" id="{5F7D1C74-B814-759D-D0D6-727E733705CB}"/>
              </a:ext>
            </a:extLst>
          </p:cNvPr>
          <p:cNvSpPr>
            <a:spLocks noGrp="1"/>
          </p:cNvSpPr>
          <p:nvPr>
            <p:ph type="title"/>
          </p:nvPr>
        </p:nvSpPr>
        <p:spPr/>
        <p:txBody>
          <a:bodyPr/>
          <a:lstStyle/>
          <a:p>
            <a:r>
              <a:rPr lang="de-DE" dirty="0"/>
              <a:t>Geschichte der KI</a:t>
            </a:r>
          </a:p>
        </p:txBody>
      </p:sp>
      <p:graphicFrame>
        <p:nvGraphicFramePr>
          <p:cNvPr id="75" name="Inhaltsplatzhalter 7">
            <a:extLst>
              <a:ext uri="{FF2B5EF4-FFF2-40B4-BE49-F238E27FC236}">
                <a16:creationId xmlns:a16="http://schemas.microsoft.com/office/drawing/2014/main" id="{E699211F-4815-1871-35EA-752C5BDA838A}"/>
              </a:ext>
            </a:extLst>
          </p:cNvPr>
          <p:cNvGraphicFramePr>
            <a:graphicFrameLocks/>
          </p:cNvGraphicFramePr>
          <p:nvPr>
            <p:extLst>
              <p:ext uri="{D42A27DB-BD31-4B8C-83A1-F6EECF244321}">
                <p14:modId xmlns:p14="http://schemas.microsoft.com/office/powerpoint/2010/main" val="2902132088"/>
              </p:ext>
            </p:extLst>
          </p:nvPr>
        </p:nvGraphicFramePr>
        <p:xfrm>
          <a:off x="570523" y="3014338"/>
          <a:ext cx="13942646" cy="19207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9D13B7B9-B1C7-0F04-84F4-05A4BEBFB815}"/>
              </a:ext>
            </a:extLst>
          </p:cNvPr>
          <p:cNvSpPr txBox="1"/>
          <p:nvPr/>
        </p:nvSpPr>
        <p:spPr>
          <a:xfrm>
            <a:off x="178796" y="4652412"/>
            <a:ext cx="1885532" cy="276999"/>
          </a:xfrm>
          <a:prstGeom prst="rect">
            <a:avLst/>
          </a:prstGeom>
          <a:noFill/>
        </p:spPr>
        <p:txBody>
          <a:bodyPr wrap="square" rtlCol="0">
            <a:spAutoFit/>
          </a:bodyPr>
          <a:lstStyle/>
          <a:p>
            <a:r>
              <a:rPr lang="de-DE" sz="600" dirty="0">
                <a:solidFill>
                  <a:schemeClr val="tx1">
                    <a:lumMod val="50000"/>
                    <a:lumOff val="50000"/>
                  </a:schemeClr>
                </a:solidFill>
              </a:rPr>
              <a:t>www.gazette-berlin.de/artikel/1647-der-erste-funktionsfaehige-computer.html</a:t>
            </a:r>
          </a:p>
        </p:txBody>
      </p:sp>
      <p:sp>
        <p:nvSpPr>
          <p:cNvPr id="24" name="Textfeld 23">
            <a:extLst>
              <a:ext uri="{FF2B5EF4-FFF2-40B4-BE49-F238E27FC236}">
                <a16:creationId xmlns:a16="http://schemas.microsoft.com/office/drawing/2014/main" id="{534596BD-E8CB-546C-5ACF-F0399F423437}"/>
              </a:ext>
            </a:extLst>
          </p:cNvPr>
          <p:cNvSpPr txBox="1"/>
          <p:nvPr/>
        </p:nvSpPr>
        <p:spPr>
          <a:xfrm>
            <a:off x="9433466" y="5011531"/>
            <a:ext cx="2520875" cy="184666"/>
          </a:xfrm>
          <a:prstGeom prst="rect">
            <a:avLst/>
          </a:prstGeom>
          <a:noFill/>
        </p:spPr>
        <p:txBody>
          <a:bodyPr wrap="square" rtlCol="0">
            <a:spAutoFit/>
          </a:bodyPr>
          <a:lstStyle/>
          <a:p>
            <a:r>
              <a:rPr lang="de-DE" sz="600" dirty="0">
                <a:solidFill>
                  <a:schemeClr val="tx1">
                    <a:lumMod val="50000"/>
                    <a:lumOff val="50000"/>
                  </a:schemeClr>
                </a:solidFill>
              </a:rPr>
              <a:t>https://en.wikipedia.org/wiki/ELIZA</a:t>
            </a:r>
          </a:p>
        </p:txBody>
      </p:sp>
    </p:spTree>
    <p:extLst>
      <p:ext uri="{BB962C8B-B14F-4D97-AF65-F5344CB8AC3E}">
        <p14:creationId xmlns:p14="http://schemas.microsoft.com/office/powerpoint/2010/main" val="506601370"/>
      </p:ext>
    </p:extLst>
  </p:cSld>
  <p:clrMapOvr>
    <a:masterClrMapping/>
  </p:clrMapOvr>
</p:sld>
</file>

<file path=ppt/theme/theme1.xml><?xml version="1.0" encoding="utf-8"?>
<a:theme xmlns:a="http://schemas.openxmlformats.org/drawingml/2006/main" name="2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3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Template>
  <TotalTime>0</TotalTime>
  <Words>2617</Words>
  <Application>Microsoft Office PowerPoint</Application>
  <PresentationFormat>Breitbild</PresentationFormat>
  <Paragraphs>450</Paragraphs>
  <Slides>40</Slides>
  <Notes>30</Notes>
  <HiddenSlides>1</HiddenSlides>
  <MMClips>15</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40</vt:i4>
      </vt:variant>
    </vt:vector>
  </HeadingPairs>
  <TitlesOfParts>
    <vt:vector size="46" baseType="lpstr">
      <vt:lpstr>Arial</vt:lpstr>
      <vt:lpstr>Calibri</vt:lpstr>
      <vt:lpstr>Söhne</vt:lpstr>
      <vt:lpstr>Wingdings</vt:lpstr>
      <vt:lpstr>2_PPT_HHN_16x9_DE_02</vt:lpstr>
      <vt:lpstr>3_PPT_HHN_16x9_DE_02</vt:lpstr>
      <vt:lpstr>Einführung in die Künstliche Intelligenz 1</vt:lpstr>
      <vt:lpstr>Teilnehmende Partner</vt:lpstr>
      <vt:lpstr>Teilnehmende Partner</vt:lpstr>
      <vt:lpstr>Teilnehmende Partner</vt:lpstr>
      <vt:lpstr>Wer sind Wir?</vt:lpstr>
      <vt:lpstr>Künstliche Intelligenz… Welche Begriffe fallen euch ein?</vt:lpstr>
      <vt:lpstr>Was ist Künstliche IntelligenZ?</vt:lpstr>
      <vt:lpstr>Wo begegnet euch KI im Alltag?</vt:lpstr>
      <vt:lpstr>Geschichte der KI</vt:lpstr>
      <vt:lpstr>Geschichte der KI</vt:lpstr>
      <vt:lpstr>2011: IBM Watson gewinnt Jeopardy!  </vt:lpstr>
      <vt:lpstr>Geschichte der KI</vt:lpstr>
      <vt:lpstr>„State of The Art“ Beispiel</vt:lpstr>
      <vt:lpstr>Was ist KI?</vt:lpstr>
      <vt:lpstr>KI vs. ML VS. DL</vt:lpstr>
      <vt:lpstr>Einfache KI</vt:lpstr>
      <vt:lpstr>KI vs. ML VS. DL</vt:lpstr>
      <vt:lpstr>Machine Learning</vt:lpstr>
      <vt:lpstr>Machine Learning</vt:lpstr>
      <vt:lpstr>Machine Learning</vt:lpstr>
      <vt:lpstr>Machine Learning</vt:lpstr>
      <vt:lpstr>Machine Learning</vt:lpstr>
      <vt:lpstr>Machine Learning</vt:lpstr>
      <vt:lpstr>Machine Learning</vt:lpstr>
      <vt:lpstr>KI vs. ML VS. DL</vt:lpstr>
      <vt:lpstr>KI vs. ML VS. DL</vt:lpstr>
      <vt:lpstr>KI vs. ML VS. DL</vt:lpstr>
      <vt:lpstr>KI vs. ML VS. DL</vt:lpstr>
      <vt:lpstr>KI vs. ML VS. DL</vt:lpstr>
      <vt:lpstr>KI vs. ML VS. DL</vt:lpstr>
      <vt:lpstr>KI vs. ML VS. DL</vt:lpstr>
      <vt:lpstr>Möglichkeiten und Grenzen von KI</vt:lpstr>
      <vt:lpstr>KI an der Hochschule Heilbronn</vt:lpstr>
      <vt:lpstr>KI an der Hochschule Heilbronn</vt:lpstr>
      <vt:lpstr>PowerPoint-Präsentation</vt:lpstr>
      <vt:lpstr>Demonstratoren</vt:lpstr>
      <vt:lpstr>Auswirkungen</vt:lpstr>
      <vt:lpstr>Künstliche Intelligenz Welche Begriffe sind noch nicht klar?</vt:lpstr>
      <vt:lpstr>Wie geht es jetzt weiter?</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und Gesellschaft</dc:title>
  <dc:creator>Max Kurscheidt</dc:creator>
  <cp:lastModifiedBy>Pascal Graf</cp:lastModifiedBy>
  <cp:revision>152</cp:revision>
  <cp:lastPrinted>2020-10-20T08:16:59Z</cp:lastPrinted>
  <dcterms:created xsi:type="dcterms:W3CDTF">2020-09-11T11:07:21Z</dcterms:created>
  <dcterms:modified xsi:type="dcterms:W3CDTF">2023-10-09T11:53:57Z</dcterms:modified>
</cp:coreProperties>
</file>